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828" r:id="rId1"/>
  </p:sldMasterIdLst>
  <p:notesMasterIdLst>
    <p:notesMasterId r:id="rId12"/>
  </p:notesMasterIdLst>
  <p:sldIdLst>
    <p:sldId id="342" r:id="rId2"/>
    <p:sldId id="391" r:id="rId3"/>
    <p:sldId id="388" r:id="rId4"/>
    <p:sldId id="390" r:id="rId5"/>
    <p:sldId id="394" r:id="rId6"/>
    <p:sldId id="395" r:id="rId7"/>
    <p:sldId id="332" r:id="rId8"/>
    <p:sldId id="389" r:id="rId9"/>
    <p:sldId id="385" r:id="rId10"/>
    <p:sldId id="355" r:id="rId11"/>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61691" autoAdjust="0"/>
  </p:normalViewPr>
  <p:slideViewPr>
    <p:cSldViewPr>
      <p:cViewPr varScale="1">
        <p:scale>
          <a:sx n="42" d="100"/>
          <a:sy n="42" d="100"/>
        </p:scale>
        <p:origin x="1980" y="3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DOCS\GENERAL\Programmes\Crisis\COVID-19\Countries%20by%20regional%20grouping%20with%20graphics%20rev.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Sheet4!$A$2</c:f>
              <c:strCache>
                <c:ptCount val="1"/>
                <c:pt idx="0">
                  <c:v>Maintaining exams</c:v>
                </c:pt>
              </c:strCache>
            </c:strRef>
          </c:tx>
          <c:spPr>
            <a:solidFill>
              <a:schemeClr val="accent1">
                <a:lumMod val="50000"/>
              </a:schemeClr>
            </a:solidFill>
            <a:ln>
              <a:noFill/>
            </a:ln>
            <a:effectLst/>
          </c:spPr>
          <c:invertIfNegative val="0"/>
          <c:cat>
            <c:strRef>
              <c:f>Sheet4!$B$1:$G$1</c:f>
              <c:strCache>
                <c:ptCount val="6"/>
                <c:pt idx="0">
                  <c:v>AFR</c:v>
                </c:pt>
                <c:pt idx="1">
                  <c:v>APA</c:v>
                </c:pt>
                <c:pt idx="2">
                  <c:v>ARB</c:v>
                </c:pt>
                <c:pt idx="3">
                  <c:v>EUR</c:v>
                </c:pt>
                <c:pt idx="4">
                  <c:v>LAC</c:v>
                </c:pt>
                <c:pt idx="5">
                  <c:v>ALL</c:v>
                </c:pt>
              </c:strCache>
            </c:strRef>
          </c:cat>
          <c:val>
            <c:numRef>
              <c:f>Sheet4!$B$2:$G$2</c:f>
              <c:numCache>
                <c:formatCode>General</c:formatCode>
                <c:ptCount val="6"/>
                <c:pt idx="0">
                  <c:v>2</c:v>
                </c:pt>
                <c:pt idx="1">
                  <c:v>2</c:v>
                </c:pt>
                <c:pt idx="2">
                  <c:v>7</c:v>
                </c:pt>
                <c:pt idx="3">
                  <c:v>8</c:v>
                </c:pt>
                <c:pt idx="4">
                  <c:v>3</c:v>
                </c:pt>
                <c:pt idx="5">
                  <c:v>22</c:v>
                </c:pt>
              </c:numCache>
            </c:numRef>
          </c:val>
          <c:extLst>
            <c:ext xmlns:c16="http://schemas.microsoft.com/office/drawing/2014/chart" uri="{C3380CC4-5D6E-409C-BE32-E72D297353CC}">
              <c16:uniqueId val="{00000000-9E17-4A46-BE51-5673D7075837}"/>
            </c:ext>
          </c:extLst>
        </c:ser>
        <c:ser>
          <c:idx val="1"/>
          <c:order val="1"/>
          <c:tx>
            <c:strRef>
              <c:f>Sheet4!$A$3</c:f>
              <c:strCache>
                <c:ptCount val="1"/>
                <c:pt idx="0">
                  <c:v>Cancellation </c:v>
                </c:pt>
              </c:strCache>
            </c:strRef>
          </c:tx>
          <c:spPr>
            <a:solidFill>
              <a:schemeClr val="accent6">
                <a:lumMod val="60000"/>
                <a:lumOff val="40000"/>
              </a:schemeClr>
            </a:solidFill>
            <a:ln>
              <a:noFill/>
            </a:ln>
            <a:effectLst/>
          </c:spPr>
          <c:invertIfNegative val="0"/>
          <c:cat>
            <c:strRef>
              <c:f>Sheet4!$B$1:$G$1</c:f>
              <c:strCache>
                <c:ptCount val="6"/>
                <c:pt idx="0">
                  <c:v>AFR</c:v>
                </c:pt>
                <c:pt idx="1">
                  <c:v>APA</c:v>
                </c:pt>
                <c:pt idx="2">
                  <c:v>ARB</c:v>
                </c:pt>
                <c:pt idx="3">
                  <c:v>EUR</c:v>
                </c:pt>
                <c:pt idx="4">
                  <c:v>LAC</c:v>
                </c:pt>
                <c:pt idx="5">
                  <c:v>ALL</c:v>
                </c:pt>
              </c:strCache>
            </c:strRef>
          </c:cat>
          <c:val>
            <c:numRef>
              <c:f>Sheet4!$B$3:$G$3</c:f>
              <c:numCache>
                <c:formatCode>General</c:formatCode>
                <c:ptCount val="6"/>
                <c:pt idx="0">
                  <c:v>1</c:v>
                </c:pt>
                <c:pt idx="1">
                  <c:v>2</c:v>
                </c:pt>
                <c:pt idx="3">
                  <c:v>8</c:v>
                </c:pt>
                <c:pt idx="5">
                  <c:v>11</c:v>
                </c:pt>
              </c:numCache>
            </c:numRef>
          </c:val>
          <c:extLst>
            <c:ext xmlns:c16="http://schemas.microsoft.com/office/drawing/2014/chart" uri="{C3380CC4-5D6E-409C-BE32-E72D297353CC}">
              <c16:uniqueId val="{00000001-9E17-4A46-BE51-5673D7075837}"/>
            </c:ext>
          </c:extLst>
        </c:ser>
        <c:ser>
          <c:idx val="2"/>
          <c:order val="2"/>
          <c:tx>
            <c:strRef>
              <c:f>Sheet4!$A$4</c:f>
              <c:strCache>
                <c:ptCount val="1"/>
                <c:pt idx="0">
                  <c:v>Postponement/Rescheduling</c:v>
                </c:pt>
              </c:strCache>
            </c:strRef>
          </c:tx>
          <c:spPr>
            <a:solidFill>
              <a:schemeClr val="accent4">
                <a:lumMod val="75000"/>
              </a:schemeClr>
            </a:solidFill>
            <a:ln>
              <a:noFill/>
            </a:ln>
            <a:effectLst/>
          </c:spPr>
          <c:invertIfNegative val="0"/>
          <c:cat>
            <c:strRef>
              <c:f>Sheet4!$B$1:$G$1</c:f>
              <c:strCache>
                <c:ptCount val="6"/>
                <c:pt idx="0">
                  <c:v>AFR</c:v>
                </c:pt>
                <c:pt idx="1">
                  <c:v>APA</c:v>
                </c:pt>
                <c:pt idx="2">
                  <c:v>ARB</c:v>
                </c:pt>
                <c:pt idx="3">
                  <c:v>EUR</c:v>
                </c:pt>
                <c:pt idx="4">
                  <c:v>LAC</c:v>
                </c:pt>
                <c:pt idx="5">
                  <c:v>ALL</c:v>
                </c:pt>
              </c:strCache>
            </c:strRef>
          </c:cat>
          <c:val>
            <c:numRef>
              <c:f>Sheet4!$B$4:$G$4</c:f>
              <c:numCache>
                <c:formatCode>General</c:formatCode>
                <c:ptCount val="6"/>
                <c:pt idx="0">
                  <c:v>12</c:v>
                </c:pt>
                <c:pt idx="1">
                  <c:v>21</c:v>
                </c:pt>
                <c:pt idx="2">
                  <c:v>6</c:v>
                </c:pt>
                <c:pt idx="3">
                  <c:v>16</c:v>
                </c:pt>
                <c:pt idx="4">
                  <c:v>18</c:v>
                </c:pt>
                <c:pt idx="5">
                  <c:v>73</c:v>
                </c:pt>
              </c:numCache>
            </c:numRef>
          </c:val>
          <c:extLst>
            <c:ext xmlns:c16="http://schemas.microsoft.com/office/drawing/2014/chart" uri="{C3380CC4-5D6E-409C-BE32-E72D297353CC}">
              <c16:uniqueId val="{00000002-9E17-4A46-BE51-5673D7075837}"/>
            </c:ext>
          </c:extLst>
        </c:ser>
        <c:ser>
          <c:idx val="3"/>
          <c:order val="3"/>
          <c:tx>
            <c:strRef>
              <c:f>Sheet4!$A$5</c:f>
              <c:strCache>
                <c:ptCount val="1"/>
                <c:pt idx="0">
                  <c:v>Organizing high-stakes exams online </c:v>
                </c:pt>
              </c:strCache>
            </c:strRef>
          </c:tx>
          <c:spPr>
            <a:solidFill>
              <a:schemeClr val="accent4"/>
            </a:solidFill>
            <a:ln>
              <a:noFill/>
            </a:ln>
            <a:effectLst/>
          </c:spPr>
          <c:invertIfNegative val="0"/>
          <c:cat>
            <c:strRef>
              <c:f>Sheet4!$B$1:$G$1</c:f>
              <c:strCache>
                <c:ptCount val="6"/>
                <c:pt idx="0">
                  <c:v>AFR</c:v>
                </c:pt>
                <c:pt idx="1">
                  <c:v>APA</c:v>
                </c:pt>
                <c:pt idx="2">
                  <c:v>ARB</c:v>
                </c:pt>
                <c:pt idx="3">
                  <c:v>EUR</c:v>
                </c:pt>
                <c:pt idx="4">
                  <c:v>LAC</c:v>
                </c:pt>
                <c:pt idx="5">
                  <c:v>ALL</c:v>
                </c:pt>
              </c:strCache>
            </c:strRef>
          </c:cat>
          <c:val>
            <c:numRef>
              <c:f>Sheet4!$B$5:$G$5</c:f>
              <c:numCache>
                <c:formatCode>General</c:formatCode>
                <c:ptCount val="6"/>
                <c:pt idx="1">
                  <c:v>3</c:v>
                </c:pt>
                <c:pt idx="2">
                  <c:v>1</c:v>
                </c:pt>
                <c:pt idx="3">
                  <c:v>5</c:v>
                </c:pt>
                <c:pt idx="4">
                  <c:v>2</c:v>
                </c:pt>
                <c:pt idx="5">
                  <c:v>11</c:v>
                </c:pt>
              </c:numCache>
            </c:numRef>
          </c:val>
          <c:extLst>
            <c:ext xmlns:c16="http://schemas.microsoft.com/office/drawing/2014/chart" uri="{C3380CC4-5D6E-409C-BE32-E72D297353CC}">
              <c16:uniqueId val="{00000003-9E17-4A46-BE51-5673D7075837}"/>
            </c:ext>
          </c:extLst>
        </c:ser>
        <c:ser>
          <c:idx val="4"/>
          <c:order val="4"/>
          <c:tx>
            <c:strRef>
              <c:f>Sheet4!$A$6</c:f>
              <c:strCache>
                <c:ptCount val="1"/>
                <c:pt idx="0">
                  <c:v>Using alternative methods for conducting exams </c:v>
                </c:pt>
              </c:strCache>
            </c:strRef>
          </c:tx>
          <c:spPr>
            <a:solidFill>
              <a:srgbClr val="FFFF00"/>
            </a:solidFill>
            <a:ln>
              <a:noFill/>
            </a:ln>
            <a:effectLst/>
          </c:spPr>
          <c:invertIfNegative val="0"/>
          <c:cat>
            <c:strRef>
              <c:f>Sheet4!$B$1:$G$1</c:f>
              <c:strCache>
                <c:ptCount val="6"/>
                <c:pt idx="0">
                  <c:v>AFR</c:v>
                </c:pt>
                <c:pt idx="1">
                  <c:v>APA</c:v>
                </c:pt>
                <c:pt idx="2">
                  <c:v>ARB</c:v>
                </c:pt>
                <c:pt idx="3">
                  <c:v>EUR</c:v>
                </c:pt>
                <c:pt idx="4">
                  <c:v>LAC</c:v>
                </c:pt>
                <c:pt idx="5">
                  <c:v>ALL</c:v>
                </c:pt>
              </c:strCache>
            </c:strRef>
          </c:cat>
          <c:val>
            <c:numRef>
              <c:f>Sheet4!$B$6:$G$6</c:f>
              <c:numCache>
                <c:formatCode>General</c:formatCode>
                <c:ptCount val="6"/>
                <c:pt idx="0">
                  <c:v>1</c:v>
                </c:pt>
                <c:pt idx="1">
                  <c:v>10</c:v>
                </c:pt>
                <c:pt idx="2">
                  <c:v>2</c:v>
                </c:pt>
                <c:pt idx="3">
                  <c:v>7</c:v>
                </c:pt>
                <c:pt idx="4">
                  <c:v>3</c:v>
                </c:pt>
                <c:pt idx="5">
                  <c:v>23</c:v>
                </c:pt>
              </c:numCache>
            </c:numRef>
          </c:val>
          <c:extLst>
            <c:ext xmlns:c16="http://schemas.microsoft.com/office/drawing/2014/chart" uri="{C3380CC4-5D6E-409C-BE32-E72D297353CC}">
              <c16:uniqueId val="{00000004-9E17-4A46-BE51-5673D7075837}"/>
            </c:ext>
          </c:extLst>
        </c:ser>
        <c:dLbls>
          <c:showLegendKey val="0"/>
          <c:showVal val="0"/>
          <c:showCatName val="0"/>
          <c:showSerName val="0"/>
          <c:showPercent val="0"/>
          <c:showBubbleSize val="0"/>
        </c:dLbls>
        <c:gapWidth val="150"/>
        <c:overlap val="100"/>
        <c:axId val="428561920"/>
        <c:axId val="305285936"/>
        <c:extLst>
          <c:ext xmlns:c15="http://schemas.microsoft.com/office/drawing/2012/chart" uri="{02D57815-91ED-43cb-92C2-25804820EDAC}">
            <c15:filteredBarSeries>
              <c15:ser>
                <c:idx val="5"/>
                <c:order val="5"/>
                <c:tx>
                  <c:strRef>
                    <c:extLst>
                      <c:ext uri="{02D57815-91ED-43cb-92C2-25804820EDAC}">
                        <c15:formulaRef>
                          <c15:sqref>Sheet4!#REF!</c15:sqref>
                        </c15:formulaRef>
                      </c:ext>
                    </c:extLst>
                    <c:strCache>
                      <c:ptCount val="1"/>
                      <c:pt idx="0">
                        <c:v>#REF!</c:v>
                      </c:pt>
                    </c:strCache>
                  </c:strRef>
                </c:tx>
                <c:spPr>
                  <a:solidFill>
                    <a:schemeClr val="accent6"/>
                  </a:solidFill>
                  <a:ln>
                    <a:noFill/>
                  </a:ln>
                  <a:effectLst/>
                </c:spPr>
                <c:invertIfNegative val="0"/>
                <c:cat>
                  <c:strRef>
                    <c:extLst>
                      <c:ext uri="{02D57815-91ED-43cb-92C2-25804820EDAC}">
                        <c15:formulaRef>
                          <c15:sqref>Sheet4!$B$1:$G$1</c15:sqref>
                        </c15:formulaRef>
                      </c:ext>
                    </c:extLst>
                    <c:strCache>
                      <c:ptCount val="6"/>
                      <c:pt idx="0">
                        <c:v>AFR</c:v>
                      </c:pt>
                      <c:pt idx="1">
                        <c:v>APA</c:v>
                      </c:pt>
                      <c:pt idx="2">
                        <c:v>ARB</c:v>
                      </c:pt>
                      <c:pt idx="3">
                        <c:v>EUR</c:v>
                      </c:pt>
                      <c:pt idx="4">
                        <c:v>LAC</c:v>
                      </c:pt>
                      <c:pt idx="5">
                        <c:v>ALL</c:v>
                      </c:pt>
                    </c:strCache>
                  </c:strRef>
                </c:cat>
                <c:val>
                  <c:numRef>
                    <c:extLst>
                      <c:ext uri="{02D57815-91ED-43cb-92C2-25804820EDAC}">
                        <c15:formulaRef>
                          <c15:sqref>Sheet4!#REF!</c15:sqref>
                        </c15:formulaRef>
                      </c:ext>
                    </c:extLst>
                    <c:numCache>
                      <c:formatCode>General</c:formatCode>
                      <c:ptCount val="1"/>
                      <c:pt idx="0">
                        <c:v>1</c:v>
                      </c:pt>
                    </c:numCache>
                  </c:numRef>
                </c:val>
                <c:extLst>
                  <c:ext xmlns:c16="http://schemas.microsoft.com/office/drawing/2014/chart" uri="{C3380CC4-5D6E-409C-BE32-E72D297353CC}">
                    <c16:uniqueId val="{00000005-9E17-4A46-BE51-5673D7075837}"/>
                  </c:ext>
                </c:extLst>
              </c15:ser>
            </c15:filteredBarSeries>
          </c:ext>
        </c:extLst>
      </c:barChart>
      <c:catAx>
        <c:axId val="42856192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fr-FR"/>
          </a:p>
        </c:txPr>
        <c:crossAx val="305285936"/>
        <c:crosses val="autoZero"/>
        <c:auto val="1"/>
        <c:lblAlgn val="ctr"/>
        <c:lblOffset val="100"/>
        <c:noMultiLvlLbl val="0"/>
      </c:catAx>
      <c:valAx>
        <c:axId val="305285936"/>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428561920"/>
        <c:crosses val="autoZero"/>
        <c:crossBetween val="between"/>
      </c:valAx>
      <c:spPr>
        <a:noFill/>
        <a:ln>
          <a:noFill/>
        </a:ln>
        <a:effectLst/>
      </c:spPr>
    </c:plotArea>
    <c:legend>
      <c:legendPos val="b"/>
      <c:layout>
        <c:manualLayout>
          <c:xMode val="edge"/>
          <c:yMode val="edge"/>
          <c:x val="5.1791508401408906E-2"/>
          <c:y val="0.8168376696496541"/>
          <c:w val="0.91036824952064233"/>
          <c:h val="0.1655469001581921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83A4579-2C62-48A0-A8F9-1C92ED1F60B8}" type="datetimeFigureOut">
              <a:rPr lang="en-US" smtClean="0"/>
              <a:pPr/>
              <a:t>5/6/2020</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43A14E47-2683-4E35-B2C6-B4F9086C514E}" type="slidenum">
              <a:rPr lang="en-US" smtClean="0"/>
              <a:pPr/>
              <a:t>‹#›</a:t>
            </a:fld>
            <a:endParaRPr lang="en-US"/>
          </a:p>
        </p:txBody>
      </p:sp>
    </p:spTree>
    <p:extLst>
      <p:ext uri="{BB962C8B-B14F-4D97-AF65-F5344CB8AC3E}">
        <p14:creationId xmlns:p14="http://schemas.microsoft.com/office/powerpoint/2010/main" val="6017387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DE205E-CD73-4305-88CF-892B440D76A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73849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DE205E-CD73-4305-88CF-892B440D76A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46531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Slide 2</a:t>
            </a:r>
            <a:r>
              <a:rPr lang="en-GB" sz="1200" kern="1200" dirty="0">
                <a:solidFill>
                  <a:schemeClr val="tx1"/>
                </a:solidFill>
                <a:effectLst/>
                <a:latin typeface="+mn-lt"/>
                <a:ea typeface="+mn-ea"/>
                <a:cs typeface="+mn-cs"/>
              </a:rPr>
              <a: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As you know, in the middle of the COVID-19 pandemic, 192 countries have taken the measure to implement country-wide or localized closures of education institutions, be they kindergarten, schools or universities. As of today 6 May 2020, an estimated 91.4% of the world’s total enrolled students and learners have been affected. </a:t>
            </a:r>
          </a:p>
          <a:p>
            <a:endParaRPr lang="fr-FR"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the context of the prolonged school and university closures, considerations for handling exams and timetabled assessments are high on the policy agenda of many governments. Several coping strategies are being adopted in different regions, which may include for instance organizing exams with special arrangements, considering cancellation, postponement, on-line assessment, or implementing alternative approaches for validation and certification. </a:t>
            </a:r>
            <a:endParaRPr lang="fr-FR"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This is especially the case for high-stake exams and assessments, where, for example, passing the test would allow the student entry into a higher grade or permission to graduate, and many of which are quickly approaching as the current school year ends in May and June in many countries. </a:t>
            </a:r>
            <a:endParaRPr lang="fr-FR" sz="1200" kern="1200" dirty="0">
              <a:solidFill>
                <a:schemeClr val="tx1"/>
              </a:solidFill>
              <a:effectLst/>
              <a:latin typeface="+mn-lt"/>
              <a:ea typeface="+mn-ea"/>
              <a:cs typeface="+mn-cs"/>
            </a:endParaRPr>
          </a:p>
          <a:p>
            <a:pPr lvl="0"/>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 How should learning assessment be conducted during school closures?</a:t>
            </a:r>
            <a:endParaRPr lang="fr-FR"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 Should the exams be maintained, cancelled, postponed, or what? If so, how?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list of questions is long, and doesn’t seem to stop there, nor to concern only students and teachers.</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I’d like to share initial findings and recommendations from UNESCO’s global analyses, which provide a snapshot of decisions taken by governments with regard to high-stakes exams and timetabled assessments in this particular context in close to 80 countries. </a:t>
            </a:r>
            <a:endParaRPr lang="en-US" dirty="0"/>
          </a:p>
        </p:txBody>
      </p:sp>
      <p:sp>
        <p:nvSpPr>
          <p:cNvPr id="4" name="Slide Number Placeholder 3"/>
          <p:cNvSpPr>
            <a:spLocks noGrp="1"/>
          </p:cNvSpPr>
          <p:nvPr>
            <p:ph type="sldNum" sz="quarter" idx="10"/>
          </p:nvPr>
        </p:nvSpPr>
        <p:spPr/>
        <p:txBody>
          <a:bodyPr/>
          <a:lstStyle/>
          <a:p>
            <a:fld id="{2EDE205E-CD73-4305-88CF-892B440D76AC}" type="slidenum">
              <a:rPr lang="fr-FR" smtClean="0"/>
              <a:t>2</a:t>
            </a:fld>
            <a:endParaRPr lang="fr-FR"/>
          </a:p>
        </p:txBody>
      </p:sp>
    </p:spTree>
    <p:extLst>
      <p:ext uri="{BB962C8B-B14F-4D97-AF65-F5344CB8AC3E}">
        <p14:creationId xmlns:p14="http://schemas.microsoft.com/office/powerpoint/2010/main" val="12968747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GB" b="1" dirty="0"/>
          </a:p>
          <a:p>
            <a:pPr lvl="0"/>
            <a:r>
              <a:rPr lang="en-GB" b="1" dirty="0"/>
              <a:t>Slide 3:</a:t>
            </a:r>
          </a:p>
          <a:p>
            <a:pPr lvl="0"/>
            <a:endParaRPr lang="en-GB" b="0" dirty="0"/>
          </a:p>
          <a:p>
            <a:pPr lvl="0"/>
            <a:r>
              <a:rPr lang="en-GB" b="0" dirty="0"/>
              <a:t>The typical, and possibly the most common response by many countries to COVID-19 is a shift to distance learning, but it is not that straightforward as it presents a key </a:t>
            </a:r>
            <a:r>
              <a:rPr lang="en-GB" b="0" baseline="0" dirty="0"/>
              <a:t>concern with equity and inclusion, i.e. that of connectivity and of availability of digital divides.</a:t>
            </a:r>
          </a:p>
          <a:p>
            <a:pPr lvl="0"/>
            <a:endParaRPr lang="en-GB" b="0" baseline="0" dirty="0"/>
          </a:p>
          <a:p>
            <a:pPr lvl="0"/>
            <a:r>
              <a:rPr lang="en-GB" b="0" baseline="0" dirty="0"/>
              <a:t>The following slide illustrates these disparities on the basis of two key indicators:</a:t>
            </a:r>
          </a:p>
          <a:p>
            <a:pPr lvl="0"/>
            <a:endParaRPr lang="en-GB" b="0" baseline="0" dirty="0"/>
          </a:p>
          <a:p>
            <a:pPr marL="228600" lvl="0" indent="-228600">
              <a:buAutoNum type="arabicPeriod"/>
            </a:pPr>
            <a:r>
              <a:rPr lang="en-GB" b="0" baseline="0" dirty="0"/>
              <a:t>The share of households with access to the internet (in blue).</a:t>
            </a:r>
          </a:p>
          <a:p>
            <a:pPr marL="228600" lvl="0" indent="-228600">
              <a:buAutoNum type="arabicPeriod"/>
            </a:pPr>
            <a:endParaRPr lang="en-GB" b="0" baseline="0" dirty="0"/>
          </a:p>
          <a:p>
            <a:pPr marL="228600" lvl="0" indent="-228600">
              <a:buAutoNum type="arabicPeriod"/>
            </a:pPr>
            <a:r>
              <a:rPr lang="en-GB" b="0" baseline="0" dirty="0"/>
              <a:t>The share of households with access to a computer (in red)</a:t>
            </a:r>
          </a:p>
          <a:p>
            <a:pPr marL="0" lvl="0" indent="0">
              <a:buNone/>
            </a:pPr>
            <a:endParaRPr lang="en-GB" b="0" baseline="0" dirty="0"/>
          </a:p>
          <a:p>
            <a:pPr marL="0" lvl="0" indent="0">
              <a:buNone/>
            </a:pPr>
            <a:r>
              <a:rPr lang="en-GB" b="0" baseline="0" dirty="0"/>
              <a:t>We can see the disparities that exist worldwide and between countries on the basis of development status. The question is when teaching and learning shift to distance modalities, should assessments also shift to distance mode, and if so, how? Online assessment is thought of as an immediate solution but what we are seeing here clearly makes us think. What can be the option(s) for countries in Africa then?</a:t>
            </a:r>
          </a:p>
          <a:p>
            <a:pPr marL="0" lvl="0" indent="0">
              <a:buNone/>
            </a:pPr>
            <a:endParaRPr lang="en-GB" b="0" baseline="0" dirty="0"/>
          </a:p>
          <a:p>
            <a:pPr lvl="0"/>
            <a:endParaRPr lang="en-GB" b="0" baseline="0" dirty="0"/>
          </a:p>
          <a:p>
            <a:pPr lvl="0"/>
            <a:endParaRPr lang="en-GB" b="0" dirty="0"/>
          </a:p>
          <a:p>
            <a:endParaRPr lang="fr-BE" dirty="0"/>
          </a:p>
        </p:txBody>
      </p:sp>
      <p:sp>
        <p:nvSpPr>
          <p:cNvPr id="4" name="Slide Number Placeholder 3"/>
          <p:cNvSpPr>
            <a:spLocks noGrp="1"/>
          </p:cNvSpPr>
          <p:nvPr>
            <p:ph type="sldNum" sz="quarter" idx="10"/>
          </p:nvPr>
        </p:nvSpPr>
        <p:spPr/>
        <p:txBody>
          <a:bodyPr/>
          <a:lstStyle/>
          <a:p>
            <a:fld id="{43A14E47-2683-4E35-B2C6-B4F9086C514E}" type="slidenum">
              <a:rPr lang="en-US" smtClean="0"/>
              <a:pPr/>
              <a:t>3</a:t>
            </a:fld>
            <a:endParaRPr lang="en-US"/>
          </a:p>
        </p:txBody>
      </p:sp>
    </p:spTree>
    <p:extLst>
      <p:ext uri="{BB962C8B-B14F-4D97-AF65-F5344CB8AC3E}">
        <p14:creationId xmlns:p14="http://schemas.microsoft.com/office/powerpoint/2010/main" val="716391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accent1">
                    <a:lumMod val="75000"/>
                  </a:schemeClr>
                </a:solidFill>
              </a:rPr>
              <a:t>Slide 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accent1">
                  <a:lumMod val="75000"/>
                </a:schemeClr>
              </a:solidFill>
            </a:endParaRPr>
          </a:p>
          <a:p>
            <a:r>
              <a:rPr lang="en-US" sz="1200" kern="1200" dirty="0">
                <a:solidFill>
                  <a:schemeClr val="tx1"/>
                </a:solidFill>
                <a:effectLst/>
                <a:latin typeface="+mn-lt"/>
                <a:ea typeface="+mn-ea"/>
                <a:cs typeface="+mn-cs"/>
              </a:rPr>
              <a:t>To understand the countries’ policy responses to the COVID-19 pandemic in education, in particular those concerning learning assessment, UNESCO has collected data on some 73 countries worldwide from different sources during this time of school closures, and conducted a global analysis of the policy measures being taken to manage high-stakes examinations and assessment, which show that:</a:t>
            </a:r>
            <a:endParaRPr lang="fr-FR"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 Many of the countries had chosen to postpone/reschedule the exams: 38 of them, 10 from Europe and North America and 18 from Asia and Pacific opt for this option. </a:t>
            </a:r>
            <a:endParaRPr lang="fr-FR"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 On the other hand, many countries in the Arab region chose to maintain exams.</a:t>
            </a:r>
            <a:endParaRPr lang="fr-FR"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 There is a smaller number of countries that decided to cancel the exams (8).</a:t>
            </a:r>
            <a:endParaRPr lang="fr-F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global analysis also makes clear five strategies that are being adopted.</a:t>
            </a:r>
            <a:endParaRPr lang="fr-FR"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 The most common strategy being the </a:t>
            </a:r>
            <a:r>
              <a:rPr lang="en-US" sz="1200" b="1" kern="1200" dirty="0">
                <a:solidFill>
                  <a:schemeClr val="tx1"/>
                </a:solidFill>
                <a:effectLst/>
                <a:latin typeface="+mn-lt"/>
                <a:ea typeface="+mn-ea"/>
                <a:cs typeface="+mn-cs"/>
              </a:rPr>
              <a:t>postponement/rescheduling</a:t>
            </a:r>
            <a:r>
              <a:rPr lang="en-US" sz="1200" kern="1200" dirty="0">
                <a:solidFill>
                  <a:schemeClr val="tx1"/>
                </a:solidFill>
                <a:effectLst/>
                <a:latin typeface="+mn-lt"/>
                <a:ea typeface="+mn-ea"/>
                <a:cs typeface="+mn-cs"/>
              </a:rPr>
              <a:t> of examinations (in brown)</a:t>
            </a:r>
            <a:endParaRPr lang="fr-FR"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 Very few have opted for </a:t>
            </a:r>
            <a:r>
              <a:rPr lang="en-US" sz="1200" b="1" kern="1200" dirty="0">
                <a:solidFill>
                  <a:schemeClr val="tx1"/>
                </a:solidFill>
                <a:effectLst/>
                <a:latin typeface="+mn-lt"/>
                <a:ea typeface="+mn-ea"/>
                <a:cs typeface="+mn-cs"/>
              </a:rPr>
              <a:t>maintaining examinations </a:t>
            </a:r>
            <a:r>
              <a:rPr lang="en-US" sz="1200" kern="1200" dirty="0">
                <a:solidFill>
                  <a:schemeClr val="tx1"/>
                </a:solidFill>
                <a:effectLst/>
                <a:latin typeface="+mn-lt"/>
                <a:ea typeface="+mn-ea"/>
                <a:cs typeface="+mn-cs"/>
              </a:rPr>
              <a:t>(except in the Arab world).</a:t>
            </a:r>
            <a:endParaRPr lang="fr-FR"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 In a few cases examinations are being </a:t>
            </a:r>
            <a:r>
              <a:rPr lang="en-US" sz="1200" b="1" kern="1200" dirty="0">
                <a:solidFill>
                  <a:schemeClr val="tx1"/>
                </a:solidFill>
                <a:effectLst/>
                <a:latin typeface="+mn-lt"/>
                <a:ea typeface="+mn-ea"/>
                <a:cs typeface="+mn-cs"/>
              </a:rPr>
              <a:t>cancelled </a:t>
            </a:r>
            <a:r>
              <a:rPr lang="en-US" sz="1200" kern="1200" dirty="0">
                <a:solidFill>
                  <a:schemeClr val="tx1"/>
                </a:solidFill>
                <a:effectLst/>
                <a:latin typeface="+mn-lt"/>
                <a:ea typeface="+mn-ea"/>
                <a:cs typeface="+mn-cs"/>
              </a:rPr>
              <a:t>(light green)</a:t>
            </a:r>
            <a:endParaRPr lang="fr-FR"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 Very few have opted for </a:t>
            </a:r>
            <a:r>
              <a:rPr lang="en-US" sz="1200" b="1" kern="1200" dirty="0">
                <a:solidFill>
                  <a:schemeClr val="tx1"/>
                </a:solidFill>
                <a:effectLst/>
                <a:latin typeface="+mn-lt"/>
                <a:ea typeface="+mn-ea"/>
                <a:cs typeface="+mn-cs"/>
              </a:rPr>
              <a:t>on-line examinations </a:t>
            </a:r>
            <a:r>
              <a:rPr lang="en-US" sz="1200" kern="1200" dirty="0">
                <a:solidFill>
                  <a:schemeClr val="tx1"/>
                </a:solidFill>
                <a:effectLst/>
                <a:latin typeface="+mn-lt"/>
                <a:ea typeface="+mn-ea"/>
                <a:cs typeface="+mn-cs"/>
              </a:rPr>
              <a:t>(mustard color)</a:t>
            </a:r>
            <a:endParaRPr lang="fr-FR"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 Some are considering </a:t>
            </a:r>
            <a:r>
              <a:rPr lang="en-US" sz="1200" b="1" kern="1200" dirty="0">
                <a:solidFill>
                  <a:schemeClr val="tx1"/>
                </a:solidFill>
                <a:effectLst/>
                <a:latin typeface="+mn-lt"/>
                <a:ea typeface="+mn-ea"/>
                <a:cs typeface="+mn-cs"/>
              </a:rPr>
              <a:t>alternative assessment methods </a:t>
            </a:r>
            <a:r>
              <a:rPr lang="en-US" sz="1200" kern="1200" dirty="0">
                <a:solidFill>
                  <a:schemeClr val="tx1"/>
                </a:solidFill>
                <a:effectLst/>
                <a:latin typeface="+mn-lt"/>
                <a:ea typeface="+mn-ea"/>
                <a:cs typeface="+mn-cs"/>
              </a:rPr>
              <a:t>to replace examinations (yellow)</a:t>
            </a:r>
            <a:endParaRPr lang="fr-F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results show some similarities as observed from the past emergencies due to both sudden, short-life crises (e.g. political protests, hurricanes, earthquakes, etc.) and longer, more severe crises (e.g. civil wars, armed conflicts/disputes, epidemic diseases</a:t>
            </a:r>
            <a:r>
              <a:rPr lang="en-US" sz="1200" u="sng" kern="1200" dirty="0">
                <a:solidFill>
                  <a:schemeClr val="tx1"/>
                </a:solidFill>
                <a:effectLst/>
                <a:latin typeface="+mn-lt"/>
                <a:ea typeface="+mn-ea"/>
                <a:cs typeface="+mn-cs"/>
              </a:rPr>
              <a:t> such as SARS, H1N1, Ebola</a:t>
            </a:r>
            <a:r>
              <a:rPr lang="en-US" sz="1200" kern="1200" dirty="0">
                <a:solidFill>
                  <a:schemeClr val="tx1"/>
                </a:solidFill>
                <a:effectLst/>
                <a:latin typeface="+mn-lt"/>
                <a:ea typeface="+mn-ea"/>
                <a:cs typeface="+mn-cs"/>
              </a:rPr>
              <a:t>, etc.) and there are some valuable lessons learned from the past experiences.</a:t>
            </a:r>
            <a:endParaRPr lang="fr-FR"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accent1">
                  <a:lumMod val="75000"/>
                </a:schemeClr>
              </a:solidFill>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dirty="0">
              <a:solidFill>
                <a:schemeClr val="accent1">
                  <a:lumMod val="75000"/>
                </a:schemeClr>
              </a:solidFill>
            </a:endParaRPr>
          </a:p>
        </p:txBody>
      </p:sp>
      <p:sp>
        <p:nvSpPr>
          <p:cNvPr id="4" name="Slide Number Placeholder 3"/>
          <p:cNvSpPr>
            <a:spLocks noGrp="1"/>
          </p:cNvSpPr>
          <p:nvPr>
            <p:ph type="sldNum" sz="quarter" idx="5"/>
          </p:nvPr>
        </p:nvSpPr>
        <p:spPr/>
        <p:txBody>
          <a:bodyPr/>
          <a:lstStyle/>
          <a:p>
            <a:fld id="{2EDE205E-CD73-4305-88CF-892B440D76AC}" type="slidenum">
              <a:rPr lang="fr-FR" smtClean="0"/>
              <a:t>4</a:t>
            </a:fld>
            <a:endParaRPr lang="fr-FR"/>
          </a:p>
        </p:txBody>
      </p:sp>
    </p:spTree>
    <p:extLst>
      <p:ext uri="{BB962C8B-B14F-4D97-AF65-F5344CB8AC3E}">
        <p14:creationId xmlns:p14="http://schemas.microsoft.com/office/powerpoint/2010/main" val="2003402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en-US" b="1" dirty="0"/>
              <a:t>Slide 5:</a:t>
            </a:r>
          </a:p>
          <a:p>
            <a:pPr marL="0" indent="0">
              <a:buFont typeface="Wingdings" panose="05000000000000000000" pitchFamily="2" charset="2"/>
              <a:buNone/>
            </a:pPr>
            <a:endParaRPr lang="en-US" b="1" dirty="0"/>
          </a:p>
          <a:p>
            <a:pPr marL="0" indent="0">
              <a:buFont typeface="Wingdings" panose="05000000000000000000" pitchFamily="2" charset="2"/>
              <a:buNone/>
            </a:pPr>
            <a:r>
              <a:rPr lang="en-US" b="0" dirty="0"/>
              <a:t>This slide shows some of the relevant lessons here.</a:t>
            </a:r>
          </a:p>
          <a:p>
            <a:pPr marL="0" indent="0">
              <a:buFont typeface="Wingdings" panose="05000000000000000000" pitchFamily="2" charset="2"/>
              <a:buNone/>
            </a:pPr>
            <a:endParaRPr lang="en-US" b="0" dirty="0"/>
          </a:p>
          <a:p>
            <a:pPr marL="171450" indent="-171450">
              <a:buFontTx/>
              <a:buChar char="-"/>
            </a:pPr>
            <a:r>
              <a:rPr lang="en-US" b="1" dirty="0"/>
              <a:t>Postponement and rescheduling are common choices for exams under crisis situations </a:t>
            </a:r>
            <a:r>
              <a:rPr lang="en-US" b="0" dirty="0"/>
              <a:t>and should correspond with the speed and scale of the outbreak. </a:t>
            </a:r>
          </a:p>
          <a:p>
            <a:pPr marL="171450" indent="-171450">
              <a:buFontTx/>
              <a:buChar char="-"/>
            </a:pPr>
            <a:r>
              <a:rPr lang="en-US" b="1" dirty="0"/>
              <a:t>Regardless of interruption in teaching and learning, monitoring of student learning still needs to be conducted</a:t>
            </a:r>
            <a:r>
              <a:rPr lang="en-US" b="0" dirty="0"/>
              <a:t>. Interrupted teaching and learning inevitably make student learning assessment difficult. This challenge can still be tackled by combining formative and summative assessments  and/or allowing exceptions to the rules - for example offering “50 per cent concession” exams,  allowing both current and former out-of-school children to prepare for exams,  awarding full marks for students for practical exams . The common response is to determine students’ grades based on the evidence of their standard of work (IB 2020), which may include teacher assessed coursework, practice/mock tests, previous academic attainment, and other factors. However, there is concern that this approach may not be entirely fair, since previous attainment may not represent the student’s current performance, teacher bias could be an issue, and alternative grading could lower the competencies normally assessed in exams. </a:t>
            </a:r>
          </a:p>
          <a:p>
            <a:pPr marL="171450" indent="-171450">
              <a:buFontTx/>
              <a:buChar char="-"/>
            </a:pPr>
            <a:endParaRPr lang="en-US" b="0" dirty="0"/>
          </a:p>
          <a:p>
            <a:pPr marL="171450" indent="-171450">
              <a:buFontTx/>
              <a:buChar char="-"/>
            </a:pPr>
            <a:r>
              <a:rPr lang="en-US" b="1" dirty="0"/>
              <a:t>Formative, continuous assessment can be used as a solution to cancelled high-stakes exams</a:t>
            </a:r>
            <a:r>
              <a:rPr lang="en-US" b="0" dirty="0"/>
              <a:t>. A sample of the literature points to formative assessment as a solution during crisis, specifically continuous assessment for “gauging ongoing progress by identifying learner strengths and weaknesses” (INEE 2010). The most efficient way to continuously assess is online - there are many online guides, courses, and tools for creating digital lesson plans and e-</a:t>
            </a:r>
            <a:r>
              <a:rPr lang="en-US" b="0" dirty="0" err="1"/>
              <a:t>tivities</a:t>
            </a:r>
            <a:r>
              <a:rPr lang="en-US" b="0" dirty="0"/>
              <a:t>, including quizzes, polls and surveys. However, not all students and teachers may have access to devices and the Internet, and may not have the capacity to quickly shift to online learning. If necessary, continuous assessment can be conducted by other means, such as speaking through telephone or mobile cell, or texting or sending audio or video recordings, or distributing packets of learning materials and textbooks to students without online access to follow up on the student learning over time. </a:t>
            </a:r>
          </a:p>
          <a:p>
            <a:pPr marL="0" indent="0">
              <a:buFontTx/>
              <a:buNone/>
            </a:pPr>
            <a:endParaRPr lang="en-US" b="0" dirty="0"/>
          </a:p>
          <a:p>
            <a:pPr marL="171450" indent="-171450">
              <a:buFontTx/>
              <a:buChar char="-"/>
            </a:pPr>
            <a:r>
              <a:rPr lang="en-US" b="1" dirty="0"/>
              <a:t>Ensuring assessments and exams are conducted in a fair and reliable way. </a:t>
            </a:r>
            <a:r>
              <a:rPr lang="en-US" b="0" dirty="0"/>
              <a:t>The coping strategies adopted by different countries indicate the different levels of impact of the crisis in countries, and point to mitigation readiness based on system infrastructure, resources, and the capacity to respond quickly and effectively to challenges. Despite the diversity, one common aspect is the context of uncertainty, which makes decision making difficult. Adopting a combination of strategies including introducing alternative approaches to exams and validation of learning appears to be an effective strategy when exams have to be cancelled, postponed or rescheduled. However, they work only if they are conducted in a fair and reliable manner, and controlled for teacher bias - a risk of formative assessments , through strategies such as anonymous submission of coursework, peer assessment,  evidence-based grading,  and flexibility in accepting grades for admissions to universities.  They should also be conducted when students are available, with fair alternative arrangements for those who are sick, have caring and home duties, or who must work, as well as be feasible for teachers and appropriate for the subject being assessed.</a:t>
            </a:r>
          </a:p>
          <a:p>
            <a:pPr marL="171450" indent="-171450">
              <a:buFontTx/>
              <a:buChar char="-"/>
            </a:pPr>
            <a:endParaRPr lang="en-US" b="0" dirty="0"/>
          </a:p>
          <a:p>
            <a:pPr marL="171450" indent="-171450">
              <a:buFontTx/>
              <a:buChar char="-"/>
            </a:pPr>
            <a:endParaRPr lang="en-US" b="0" dirty="0"/>
          </a:p>
          <a:p>
            <a:pPr marL="0" indent="0">
              <a:buFont typeface="Wingdings" panose="05000000000000000000" pitchFamily="2" charset="2"/>
              <a:buNone/>
            </a:pPr>
            <a:endParaRPr lang="en-US" b="1" dirty="0"/>
          </a:p>
          <a:p>
            <a:pPr marL="0" indent="0">
              <a:buFont typeface="Wingdings" panose="05000000000000000000" pitchFamily="2" charset="2"/>
              <a:buNone/>
            </a:pPr>
            <a:endParaRPr lang="en-US" dirty="0"/>
          </a:p>
        </p:txBody>
      </p:sp>
      <p:sp>
        <p:nvSpPr>
          <p:cNvPr id="4" name="Slide Number Placeholder 3"/>
          <p:cNvSpPr>
            <a:spLocks noGrp="1"/>
          </p:cNvSpPr>
          <p:nvPr>
            <p:ph type="sldNum" sz="quarter" idx="10"/>
          </p:nvPr>
        </p:nvSpPr>
        <p:spPr/>
        <p:txBody>
          <a:bodyPr/>
          <a:lstStyle/>
          <a:p>
            <a:fld id="{2EDE205E-CD73-4305-88CF-892B440D76AC}" type="slidenum">
              <a:rPr lang="fr-FR" smtClean="0"/>
              <a:t>5</a:t>
            </a:fld>
            <a:endParaRPr lang="fr-FR"/>
          </a:p>
        </p:txBody>
      </p:sp>
    </p:spTree>
    <p:extLst>
      <p:ext uri="{BB962C8B-B14F-4D97-AF65-F5344CB8AC3E}">
        <p14:creationId xmlns:p14="http://schemas.microsoft.com/office/powerpoint/2010/main" val="1762039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en-US" b="1" dirty="0"/>
              <a:t>Slide 5:</a:t>
            </a:r>
          </a:p>
          <a:p>
            <a:pPr marL="0" indent="0">
              <a:buFont typeface="Wingdings" panose="05000000000000000000" pitchFamily="2" charset="2"/>
              <a:buNone/>
            </a:pPr>
            <a:endParaRPr lang="en-US" b="1" dirty="0"/>
          </a:p>
          <a:p>
            <a:pPr marL="0" indent="0">
              <a:buFont typeface="Wingdings" panose="05000000000000000000" pitchFamily="2" charset="2"/>
              <a:buNone/>
            </a:pPr>
            <a:r>
              <a:rPr lang="en-US" dirty="0"/>
              <a:t>There are some common challenges emerging, which require our attention:</a:t>
            </a:r>
          </a:p>
          <a:p>
            <a:pPr marL="0" indent="0">
              <a:buFont typeface="Wingdings" panose="05000000000000000000" pitchFamily="2" charset="2"/>
              <a:buNone/>
            </a:pPr>
            <a:r>
              <a:rPr lang="en-US" dirty="0"/>
              <a:t>• Not all subjects and competencies can be assessed online or through the phone, making them impossible and subject to cancellation or postponement </a:t>
            </a:r>
          </a:p>
          <a:p>
            <a:pPr marL="0" indent="0">
              <a:buFont typeface="Wingdings" panose="05000000000000000000" pitchFamily="2" charset="2"/>
              <a:buNone/>
            </a:pPr>
            <a:r>
              <a:rPr lang="en-US" dirty="0"/>
              <a:t>• Questions of fairness and feasibility in alternative assessment methods (teacher assessments/ formative), also fairness when canceling tests and grading based on standard of work or converting all grades to pass/ fail when some learners were tested and others not, how this affects motivation to learn during the crisis, future opportunities and lifelong consequences of students, etc. </a:t>
            </a:r>
          </a:p>
          <a:p>
            <a:pPr marL="0" indent="0">
              <a:buFont typeface="Wingdings" panose="05000000000000000000" pitchFamily="2" charset="2"/>
              <a:buNone/>
            </a:pPr>
            <a:r>
              <a:rPr lang="en-US" dirty="0"/>
              <a:t>• Inequity – digital divide, less resources and capacity; also bias in teacher assessment, which is why the shift to large-scale tests (GEM Report); ways to offset bias (anonymous work online, peer grading as well)</a:t>
            </a:r>
          </a:p>
          <a:p>
            <a:pPr marL="0" indent="0">
              <a:buFont typeface="Wingdings" panose="05000000000000000000" pitchFamily="2" charset="2"/>
              <a:buNone/>
            </a:pPr>
            <a:r>
              <a:rPr lang="en-US" dirty="0"/>
              <a:t>• The need for assessing student progress to identify learning loss/gaps, and  remedial and accelerated classes to offset these learning loss/gaps upon school reopening</a:t>
            </a:r>
          </a:p>
          <a:p>
            <a:pPr marL="0" indent="0">
              <a:buFont typeface="Wingdings" panose="05000000000000000000" pitchFamily="2" charset="2"/>
              <a:buNone/>
            </a:pPr>
            <a:endParaRPr lang="en-US" dirty="0"/>
          </a:p>
        </p:txBody>
      </p:sp>
      <p:sp>
        <p:nvSpPr>
          <p:cNvPr id="4" name="Slide Number Placeholder 3"/>
          <p:cNvSpPr>
            <a:spLocks noGrp="1"/>
          </p:cNvSpPr>
          <p:nvPr>
            <p:ph type="sldNum" sz="quarter" idx="10"/>
          </p:nvPr>
        </p:nvSpPr>
        <p:spPr/>
        <p:txBody>
          <a:bodyPr/>
          <a:lstStyle/>
          <a:p>
            <a:fld id="{2EDE205E-CD73-4305-88CF-892B440D76AC}" type="slidenum">
              <a:rPr lang="fr-FR" smtClean="0"/>
              <a:t>6</a:t>
            </a:fld>
            <a:endParaRPr lang="fr-FR"/>
          </a:p>
        </p:txBody>
      </p:sp>
    </p:spTree>
    <p:extLst>
      <p:ext uri="{BB962C8B-B14F-4D97-AF65-F5344CB8AC3E}">
        <p14:creationId xmlns:p14="http://schemas.microsoft.com/office/powerpoint/2010/main" val="3223799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en-US" b="1" dirty="0"/>
              <a:t>Slide 7:</a:t>
            </a:r>
          </a:p>
          <a:p>
            <a:pPr marL="0" indent="0">
              <a:buFont typeface="Wingdings" panose="05000000000000000000" pitchFamily="2" charset="2"/>
              <a:buNone/>
            </a:pPr>
            <a:endParaRPr lang="en-US" dirty="0"/>
          </a:p>
          <a:p>
            <a:pPr marL="0" indent="0">
              <a:buFont typeface="Wingdings" panose="05000000000000000000" pitchFamily="2" charset="2"/>
              <a:buNone/>
            </a:pPr>
            <a:r>
              <a:rPr lang="en-US" dirty="0"/>
              <a:t>Then the next question for our interest is “what are the factors for countries to consider when it comes to options for exams under the crisis situation?”.  From our analysis, these factors are: </a:t>
            </a:r>
          </a:p>
          <a:p>
            <a:pPr marL="0" indent="0">
              <a:buFont typeface="Wingdings" panose="05000000000000000000" pitchFamily="2" charset="2"/>
              <a:buNone/>
            </a:pPr>
            <a:endParaRPr lang="en-US" dirty="0"/>
          </a:p>
          <a:p>
            <a:pPr marL="0" indent="0">
              <a:buFont typeface="Wingdings" panose="05000000000000000000" pitchFamily="2" charset="2"/>
              <a:buNone/>
            </a:pPr>
            <a:r>
              <a:rPr lang="en-US" dirty="0"/>
              <a:t>Financial cost</a:t>
            </a:r>
          </a:p>
          <a:p>
            <a:pPr marL="0" indent="0">
              <a:buFont typeface="Wingdings" panose="05000000000000000000" pitchFamily="2" charset="2"/>
              <a:buNone/>
            </a:pPr>
            <a:r>
              <a:rPr lang="en-US" dirty="0"/>
              <a:t>Culture</a:t>
            </a:r>
          </a:p>
          <a:p>
            <a:pPr marL="0" indent="0">
              <a:buFont typeface="Wingdings" panose="05000000000000000000" pitchFamily="2" charset="2"/>
              <a:buNone/>
            </a:pPr>
            <a:r>
              <a:rPr lang="en-US" dirty="0"/>
              <a:t>ICT infrastructure </a:t>
            </a:r>
          </a:p>
          <a:p>
            <a:pPr marL="0" indent="0">
              <a:buFont typeface="Wingdings" panose="05000000000000000000" pitchFamily="2" charset="2"/>
              <a:buNone/>
            </a:pPr>
            <a:r>
              <a:rPr lang="en-US" dirty="0"/>
              <a:t>Availability of digital devices</a:t>
            </a:r>
          </a:p>
          <a:p>
            <a:pPr marL="0" indent="0">
              <a:buFont typeface="Wingdings" panose="05000000000000000000" pitchFamily="2" charset="2"/>
              <a:buNone/>
            </a:pPr>
            <a:r>
              <a:rPr lang="en-US" dirty="0"/>
              <a:t>Availability of digital and non-digital teaching and learning resources</a:t>
            </a:r>
          </a:p>
          <a:p>
            <a:pPr marL="0" indent="0">
              <a:buFont typeface="Wingdings" panose="05000000000000000000" pitchFamily="2" charset="2"/>
              <a:buNone/>
            </a:pPr>
            <a:r>
              <a:rPr lang="en-US" dirty="0"/>
              <a:t>Capacity </a:t>
            </a:r>
          </a:p>
          <a:p>
            <a:pPr marL="0" indent="0">
              <a:buFont typeface="Wingdings" panose="05000000000000000000" pitchFamily="2" charset="2"/>
              <a:buNone/>
            </a:pPr>
            <a:r>
              <a:rPr lang="en-US" dirty="0"/>
              <a:t>Complementarity of different strategies </a:t>
            </a:r>
          </a:p>
        </p:txBody>
      </p:sp>
      <p:sp>
        <p:nvSpPr>
          <p:cNvPr id="4" name="Slide Number Placeholder 3"/>
          <p:cNvSpPr>
            <a:spLocks noGrp="1"/>
          </p:cNvSpPr>
          <p:nvPr>
            <p:ph type="sldNum" sz="quarter" idx="10"/>
          </p:nvPr>
        </p:nvSpPr>
        <p:spPr/>
        <p:txBody>
          <a:bodyPr/>
          <a:lstStyle/>
          <a:p>
            <a:fld id="{2EDE205E-CD73-4305-88CF-892B440D76AC}" type="slidenum">
              <a:rPr lang="fr-FR" smtClean="0"/>
              <a:t>7</a:t>
            </a:fld>
            <a:endParaRPr lang="fr-FR"/>
          </a:p>
        </p:txBody>
      </p:sp>
    </p:spTree>
    <p:extLst>
      <p:ext uri="{BB962C8B-B14F-4D97-AF65-F5344CB8AC3E}">
        <p14:creationId xmlns:p14="http://schemas.microsoft.com/office/powerpoint/2010/main" val="12968747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endParaRPr lang="en-US" b="1" dirty="0"/>
          </a:p>
          <a:p>
            <a:pPr marL="0" indent="0">
              <a:buFont typeface="Wingdings" panose="05000000000000000000" pitchFamily="2" charset="2"/>
              <a:buNone/>
            </a:pPr>
            <a:r>
              <a:rPr lang="en-US" b="1" dirty="0"/>
              <a:t>Slide 8:</a:t>
            </a:r>
          </a:p>
          <a:p>
            <a:pPr marL="0" indent="0">
              <a:buFont typeface="Wingdings" panose="05000000000000000000" pitchFamily="2" charset="2"/>
              <a:buNone/>
            </a:pPr>
            <a:endParaRPr lang="en-US" dirty="0"/>
          </a:p>
          <a:p>
            <a:pPr marL="0" indent="0">
              <a:buFont typeface="Wingdings" panose="05000000000000000000" pitchFamily="2" charset="2"/>
              <a:buNone/>
            </a:pPr>
            <a:r>
              <a:rPr lang="en-US" dirty="0"/>
              <a:t>The</a:t>
            </a:r>
            <a:r>
              <a:rPr lang="en-US" baseline="0" dirty="0"/>
              <a:t> overall </a:t>
            </a:r>
            <a:r>
              <a:rPr lang="en-US" b="1" baseline="0" dirty="0"/>
              <a:t>guiding principle </a:t>
            </a:r>
            <a:r>
              <a:rPr lang="en-US" baseline="0" dirty="0"/>
              <a:t>to guide decisions on how best to manage high stakes examinations and assessment at key cycles of education:</a:t>
            </a:r>
          </a:p>
          <a:p>
            <a:pPr marL="0" indent="0">
              <a:buFont typeface="Wingdings" panose="05000000000000000000" pitchFamily="2" charset="2"/>
              <a:buNone/>
            </a:pPr>
            <a:endParaRPr lang="en-US" baseline="0" dirty="0"/>
          </a:p>
          <a:p>
            <a:pPr marL="0" indent="0">
              <a:buFont typeface="Wingdings" panose="05000000000000000000" pitchFamily="2" charset="2"/>
              <a:buNone/>
            </a:pPr>
            <a:r>
              <a:rPr lang="en-GB" sz="1200" dirty="0"/>
              <a:t>“Any decision regarding assessment, recognition and validation of learning during the period of school closures must be guided by concern for equity, fairness and inclusion”</a:t>
            </a:r>
            <a:endParaRPr lang="en-US" dirty="0"/>
          </a:p>
        </p:txBody>
      </p:sp>
      <p:sp>
        <p:nvSpPr>
          <p:cNvPr id="4" name="Slide Number Placeholder 3"/>
          <p:cNvSpPr>
            <a:spLocks noGrp="1"/>
          </p:cNvSpPr>
          <p:nvPr>
            <p:ph type="sldNum" sz="quarter" idx="10"/>
          </p:nvPr>
        </p:nvSpPr>
        <p:spPr/>
        <p:txBody>
          <a:bodyPr/>
          <a:lstStyle/>
          <a:p>
            <a:fld id="{2EDE205E-CD73-4305-88CF-892B440D76AC}" type="slidenum">
              <a:rPr lang="fr-FR" smtClean="0"/>
              <a:t>8</a:t>
            </a:fld>
            <a:endParaRPr lang="fr-FR"/>
          </a:p>
        </p:txBody>
      </p:sp>
    </p:spTree>
    <p:extLst>
      <p:ext uri="{BB962C8B-B14F-4D97-AF65-F5344CB8AC3E}">
        <p14:creationId xmlns:p14="http://schemas.microsoft.com/office/powerpoint/2010/main" val="26509346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GB" b="1" dirty="0"/>
          </a:p>
          <a:p>
            <a:pPr lvl="0"/>
            <a:r>
              <a:rPr lang="en-GB" b="1" dirty="0"/>
              <a:t>Slide 9:</a:t>
            </a:r>
          </a:p>
          <a:p>
            <a:pPr lvl="0"/>
            <a:endParaRPr lang="en-GB" b="1" dirty="0"/>
          </a:p>
          <a:p>
            <a:pPr lvl="0"/>
            <a:r>
              <a:rPr lang="en-GB" b="0" dirty="0"/>
              <a:t>Based</a:t>
            </a:r>
            <a:r>
              <a:rPr lang="en-GB" b="0" baseline="0" dirty="0"/>
              <a:t> on this comparative analysis and on what we are learning through policy dialogue with Ministries of Education, UNESCO proposed the following six policy recommendations</a:t>
            </a:r>
            <a:endParaRPr lang="en-GB" b="0" dirty="0"/>
          </a:p>
          <a:p>
            <a:pPr lvl="0"/>
            <a:endParaRPr lang="en-GB" b="1" dirty="0"/>
          </a:p>
          <a:p>
            <a:r>
              <a:rPr lang="en-US" sz="1200" b="0" kern="1200" dirty="0">
                <a:solidFill>
                  <a:schemeClr val="tx1"/>
                </a:solidFill>
                <a:effectLst/>
                <a:latin typeface="+mn-lt"/>
                <a:ea typeface="+mn-ea"/>
                <a:cs typeface="+mn-cs"/>
              </a:rPr>
              <a:t>1. </a:t>
            </a:r>
            <a:r>
              <a:rPr lang="en-US" sz="1200" b="1" kern="1200" dirty="0">
                <a:solidFill>
                  <a:schemeClr val="tx1"/>
                </a:solidFill>
                <a:effectLst/>
                <a:latin typeface="+mn-lt"/>
                <a:ea typeface="+mn-ea"/>
                <a:cs typeface="+mn-cs"/>
              </a:rPr>
              <a:t>Alignment</a:t>
            </a:r>
            <a:r>
              <a:rPr lang="en-US" sz="1200" kern="1200" dirty="0">
                <a:solidFill>
                  <a:schemeClr val="tx1"/>
                </a:solidFill>
                <a:effectLst/>
                <a:latin typeface="+mn-lt"/>
                <a:ea typeface="+mn-ea"/>
                <a:cs typeface="+mn-cs"/>
              </a:rPr>
              <a:t>: Ensure alignment through coordination with other relevant departments regarding decisions to adapt assessment, recognition and validation of learning at secondary level, particularly when they relate to higher education admission, certification and access to regulated professions and </a:t>
            </a:r>
            <a:r>
              <a:rPr lang="en-US" sz="1200" kern="1200" dirty="0" err="1">
                <a:solidFill>
                  <a:schemeClr val="tx1"/>
                </a:solidFill>
                <a:effectLst/>
                <a:latin typeface="+mn-lt"/>
                <a:ea typeface="+mn-ea"/>
                <a:cs typeface="+mn-cs"/>
              </a:rPr>
              <a:t>labour</a:t>
            </a:r>
            <a:r>
              <a:rPr lang="en-US" sz="1200" kern="1200" dirty="0">
                <a:solidFill>
                  <a:schemeClr val="tx1"/>
                </a:solidFill>
                <a:effectLst/>
                <a:latin typeface="+mn-lt"/>
                <a:ea typeface="+mn-ea"/>
                <a:cs typeface="+mn-cs"/>
              </a:rPr>
              <a:t> market. </a:t>
            </a:r>
            <a:endParaRPr lang="fr-F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2. </a:t>
            </a:r>
            <a:r>
              <a:rPr lang="en-US" sz="1200" b="1" kern="1200" dirty="0">
                <a:solidFill>
                  <a:schemeClr val="tx1"/>
                </a:solidFill>
                <a:effectLst/>
                <a:latin typeface="+mn-lt"/>
                <a:ea typeface="+mn-ea"/>
                <a:cs typeface="+mn-cs"/>
              </a:rPr>
              <a:t>Public Communication:</a:t>
            </a:r>
            <a:r>
              <a:rPr lang="en-US" sz="1200" kern="1200" dirty="0">
                <a:solidFill>
                  <a:schemeClr val="tx1"/>
                </a:solidFill>
                <a:effectLst/>
                <a:latin typeface="+mn-lt"/>
                <a:ea typeface="+mn-ea"/>
                <a:cs typeface="+mn-cs"/>
              </a:rPr>
              <a:t> Consult social partners, students’ unions and parents’ association and develop a communication plan in order to ensure buy-in of teachers, their representatives, parents and society. Communication at national and international level should include information on changes in final qualification awarded, if any, to ensure mobility and recognition.</a:t>
            </a:r>
            <a:endParaRPr lang="fr-F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3. </a:t>
            </a:r>
            <a:r>
              <a:rPr lang="en-US" sz="1200" b="1" kern="1200" dirty="0">
                <a:solidFill>
                  <a:schemeClr val="tx1"/>
                </a:solidFill>
                <a:effectLst/>
                <a:latin typeface="+mn-lt"/>
                <a:ea typeface="+mn-ea"/>
                <a:cs typeface="+mn-cs"/>
              </a:rPr>
              <a:t>Combining multiple assessment modalities</a:t>
            </a:r>
            <a:r>
              <a:rPr lang="en-US" sz="1200" kern="1200" dirty="0">
                <a:solidFill>
                  <a:schemeClr val="tx1"/>
                </a:solidFill>
                <a:effectLst/>
                <a:latin typeface="+mn-lt"/>
                <a:ea typeface="+mn-ea"/>
                <a:cs typeface="+mn-cs"/>
              </a:rPr>
              <a:t>: Consider a combination of options to ensure fairness in assessment of learning during school closures. These include: additional support to teachers; consideration of earlier assessments; reduction in the number of subjects tested; automatic recognition and validation of student learning; and conditional admission to university; complemented by remedial courses upon school reopening.</a:t>
            </a:r>
            <a:endParaRPr lang="fr-F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4. </a:t>
            </a:r>
            <a:r>
              <a:rPr lang="en-US" sz="1200" b="1" kern="1200" dirty="0">
                <a:solidFill>
                  <a:schemeClr val="tx1"/>
                </a:solidFill>
                <a:effectLst/>
                <a:latin typeface="+mn-lt"/>
                <a:ea typeface="+mn-ea"/>
                <a:cs typeface="+mn-cs"/>
              </a:rPr>
              <a:t>On-site examinations</a:t>
            </a:r>
            <a:r>
              <a:rPr lang="en-US" sz="1200" kern="1200" dirty="0">
                <a:solidFill>
                  <a:schemeClr val="tx1"/>
                </a:solidFill>
                <a:effectLst/>
                <a:latin typeface="+mn-lt"/>
                <a:ea typeface="+mn-ea"/>
                <a:cs typeface="+mn-cs"/>
              </a:rPr>
              <a:t>: Any decisions relative to on site examinations must be based, first and foremost, on guidance provided by national health authorities. Should on site examinations be maintained (even if postponed), sanitary measures need to be ensured in line with guidance provided by national health authorities. </a:t>
            </a:r>
            <a:endParaRPr lang="fr-F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5. </a:t>
            </a:r>
            <a:r>
              <a:rPr lang="en-US" sz="1200" b="1" kern="1200" dirty="0">
                <a:solidFill>
                  <a:schemeClr val="tx1"/>
                </a:solidFill>
                <a:effectLst/>
                <a:latin typeface="+mn-lt"/>
                <a:ea typeface="+mn-ea"/>
                <a:cs typeface="+mn-cs"/>
              </a:rPr>
              <a:t>On-line examinations</a:t>
            </a:r>
            <a:r>
              <a:rPr lang="en-US" sz="1200" kern="1200" dirty="0">
                <a:solidFill>
                  <a:schemeClr val="tx1"/>
                </a:solidFill>
                <a:effectLst/>
                <a:latin typeface="+mn-lt"/>
                <a:ea typeface="+mn-ea"/>
                <a:cs typeface="+mn-cs"/>
              </a:rPr>
              <a:t>: Consider online examinations only when issues regarding equal access to infrastructure as well as connectivity, protection of personal data, security, integrity and online proctoring methods, transparency, and students’ digital skills and gaps have been thoroughly examined. </a:t>
            </a:r>
            <a:endParaRPr lang="fr-F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6. </a:t>
            </a:r>
            <a:r>
              <a:rPr lang="en-US" sz="1200" b="1" kern="1200" dirty="0">
                <a:solidFill>
                  <a:schemeClr val="tx1"/>
                </a:solidFill>
                <a:effectLst/>
                <a:latin typeface="+mn-lt"/>
                <a:ea typeface="+mn-ea"/>
                <a:cs typeface="+mn-cs"/>
              </a:rPr>
              <a:t>Differentiated approaches for TVET</a:t>
            </a:r>
            <a:r>
              <a:rPr lang="en-US" sz="1200" kern="1200" dirty="0">
                <a:solidFill>
                  <a:schemeClr val="tx1"/>
                </a:solidFill>
                <a:effectLst/>
                <a:latin typeface="+mn-lt"/>
                <a:ea typeface="+mn-ea"/>
                <a:cs typeface="+mn-cs"/>
              </a:rPr>
              <a:t>: Consider differentiated approaches for TVET-related examinations to address the particular challenge of TVET students, and constraints related to practical skills and work-based learning assessment. This could include: postponement of exams; use of continuous assessment results; use of online self-assessment resources reflecting learning and eventually achievements of apprentices; locally organized exams; etc.</a:t>
            </a:r>
            <a:endParaRPr lang="fr-FR" sz="1200" kern="1200" dirty="0">
              <a:solidFill>
                <a:schemeClr val="tx1"/>
              </a:solidFill>
              <a:effectLst/>
              <a:latin typeface="+mn-lt"/>
              <a:ea typeface="+mn-ea"/>
              <a:cs typeface="+mn-cs"/>
            </a:endParaRPr>
          </a:p>
          <a:p>
            <a:endParaRPr lang="fr-BE" dirty="0"/>
          </a:p>
        </p:txBody>
      </p:sp>
      <p:sp>
        <p:nvSpPr>
          <p:cNvPr id="4" name="Slide Number Placeholder 3"/>
          <p:cNvSpPr>
            <a:spLocks noGrp="1"/>
          </p:cNvSpPr>
          <p:nvPr>
            <p:ph type="sldNum" sz="quarter" idx="10"/>
          </p:nvPr>
        </p:nvSpPr>
        <p:spPr/>
        <p:txBody>
          <a:bodyPr/>
          <a:lstStyle/>
          <a:p>
            <a:fld id="{43A14E47-2683-4E35-B2C6-B4F9086C514E}" type="slidenum">
              <a:rPr lang="en-US" smtClean="0"/>
              <a:pPr/>
              <a:t>9</a:t>
            </a:fld>
            <a:endParaRPr lang="en-US"/>
          </a:p>
        </p:txBody>
      </p:sp>
    </p:spTree>
    <p:extLst>
      <p:ext uri="{BB962C8B-B14F-4D97-AF65-F5344CB8AC3E}">
        <p14:creationId xmlns:p14="http://schemas.microsoft.com/office/powerpoint/2010/main" val="36177027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hyperlink" Target="http://www.unesco.org/education" TargetMode="External"/><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Slide title : add your im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E9FF53E-704D-4C22-8B2A-B38D1A0D7AA3}"/>
              </a:ext>
            </a:extLst>
          </p:cNvPr>
          <p:cNvSpPr/>
          <p:nvPr userDrawn="1"/>
        </p:nvSpPr>
        <p:spPr>
          <a:xfrm>
            <a:off x="0" y="1348826"/>
            <a:ext cx="9144000" cy="651911"/>
          </a:xfrm>
          <a:prstGeom prst="rect">
            <a:avLst/>
          </a:prstGeom>
          <a:solidFill>
            <a:srgbClr val="C519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2" name="Rectangle 21">
            <a:extLst>
              <a:ext uri="{FF2B5EF4-FFF2-40B4-BE49-F238E27FC236}">
                <a16:creationId xmlns:a16="http://schemas.microsoft.com/office/drawing/2014/main" id="{69C1422C-A4FA-45ED-BD29-9E6ACF047CFD}"/>
              </a:ext>
            </a:extLst>
          </p:cNvPr>
          <p:cNvSpPr/>
          <p:nvPr userDrawn="1"/>
        </p:nvSpPr>
        <p:spPr>
          <a:xfrm>
            <a:off x="0" y="-13259"/>
            <a:ext cx="9144000" cy="1368000"/>
          </a:xfrm>
          <a:prstGeom prst="rect">
            <a:avLst/>
          </a:prstGeom>
          <a:solidFill>
            <a:srgbClr val="0077D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 name="Espace réservé pour une image  2">
            <a:extLst>
              <a:ext uri="{FF2B5EF4-FFF2-40B4-BE49-F238E27FC236}">
                <a16:creationId xmlns:a16="http://schemas.microsoft.com/office/drawing/2014/main" id="{D0B637B1-A9C8-4913-8C41-59CF46A14632}"/>
              </a:ext>
            </a:extLst>
          </p:cNvPr>
          <p:cNvSpPr>
            <a:spLocks noGrp="1"/>
          </p:cNvSpPr>
          <p:nvPr>
            <p:ph type="pic" sz="quarter" idx="10" hasCustomPrompt="1"/>
          </p:nvPr>
        </p:nvSpPr>
        <p:spPr>
          <a:xfrm>
            <a:off x="0" y="2000250"/>
            <a:ext cx="9144000" cy="485775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baseline="0"/>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fr-FR" dirty="0"/>
              <a:t>CLICK ON THE ICON TO ADD AN IMAGE. THIS IS A TITLE SLIDE, DO NOT USE THIS SLIDE TO WRITE CONTENT. ONLY THE TITLE &amp; IMAGE.</a:t>
            </a:r>
          </a:p>
          <a:p>
            <a:endParaRPr lang="fr-FR" dirty="0"/>
          </a:p>
        </p:txBody>
      </p:sp>
      <p:sp>
        <p:nvSpPr>
          <p:cNvPr id="12" name="Title 1">
            <a:extLst>
              <a:ext uri="{FF2B5EF4-FFF2-40B4-BE49-F238E27FC236}">
                <a16:creationId xmlns:a16="http://schemas.microsoft.com/office/drawing/2014/main" id="{A9A7EDBE-D01B-4254-BDF5-4D04579FF374}"/>
              </a:ext>
            </a:extLst>
          </p:cNvPr>
          <p:cNvSpPr>
            <a:spLocks noGrp="1"/>
          </p:cNvSpPr>
          <p:nvPr>
            <p:ph type="ctrTitle" hasCustomPrompt="1"/>
          </p:nvPr>
        </p:nvSpPr>
        <p:spPr>
          <a:xfrm>
            <a:off x="1581803" y="320332"/>
            <a:ext cx="7409995" cy="800302"/>
          </a:xfrm>
          <a:prstGeom prst="rect">
            <a:avLst/>
          </a:prstGeom>
        </p:spPr>
        <p:txBody>
          <a:bodyPr lIns="0" tIns="0" rIns="0" bIns="0"/>
          <a:lstStyle>
            <a:lvl1pPr algn="l">
              <a:lnSpc>
                <a:spcPts val="2775"/>
              </a:lnSpc>
              <a:defRPr sz="2625" b="1">
                <a:solidFill>
                  <a:schemeClr val="bg1"/>
                </a:solidFill>
              </a:defRPr>
            </a:lvl1pPr>
          </a:lstStyle>
          <a:p>
            <a:r>
              <a:rPr lang="en-GB" dirty="0"/>
              <a:t>CLICK TO ADD TITLE OF PRESENTATION</a:t>
            </a:r>
            <a:endParaRPr lang="en-US" dirty="0"/>
          </a:p>
        </p:txBody>
      </p:sp>
      <p:pic>
        <p:nvPicPr>
          <p:cNvPr id="13" name="Picture 10">
            <a:extLst>
              <a:ext uri="{FF2B5EF4-FFF2-40B4-BE49-F238E27FC236}">
                <a16:creationId xmlns:a16="http://schemas.microsoft.com/office/drawing/2014/main" id="{948F53C2-9CB5-4150-BA22-2252A9E9623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52202" y="61518"/>
            <a:ext cx="1302403" cy="1218446"/>
          </a:xfrm>
          <a:prstGeom prst="rect">
            <a:avLst/>
          </a:prstGeom>
        </p:spPr>
      </p:pic>
      <p:sp>
        <p:nvSpPr>
          <p:cNvPr id="14" name="Subtitle 2">
            <a:extLst>
              <a:ext uri="{FF2B5EF4-FFF2-40B4-BE49-F238E27FC236}">
                <a16:creationId xmlns:a16="http://schemas.microsoft.com/office/drawing/2014/main" id="{6E1186C3-0B50-4241-BA29-82E76CE77184}"/>
              </a:ext>
            </a:extLst>
          </p:cNvPr>
          <p:cNvSpPr>
            <a:spLocks noGrp="1"/>
          </p:cNvSpPr>
          <p:nvPr>
            <p:ph type="subTitle" idx="1" hasCustomPrompt="1"/>
          </p:nvPr>
        </p:nvSpPr>
        <p:spPr>
          <a:xfrm>
            <a:off x="1581802" y="1468022"/>
            <a:ext cx="7409995" cy="397532"/>
          </a:xfrm>
          <a:prstGeom prst="rect">
            <a:avLst/>
          </a:prstGeom>
        </p:spPr>
        <p:txBody>
          <a:bodyPr lIns="0" tIns="0" rIns="0" bIns="0"/>
          <a:lstStyle>
            <a:lvl1pPr marL="0" indent="0" algn="l">
              <a:buNone/>
              <a:defRPr sz="1350" baseline="0">
                <a:solidFill>
                  <a:srgbClr val="FFFFFF"/>
                </a:solidFill>
              </a:defRPr>
            </a:lvl1pPr>
            <a:lvl2pPr marL="342848" indent="0" algn="ctr">
              <a:buNone/>
              <a:defRPr>
                <a:solidFill>
                  <a:schemeClr val="tx1">
                    <a:tint val="75000"/>
                  </a:schemeClr>
                </a:solidFill>
              </a:defRPr>
            </a:lvl2pPr>
            <a:lvl3pPr marL="685698" indent="0" algn="ctr">
              <a:buNone/>
              <a:defRPr>
                <a:solidFill>
                  <a:schemeClr val="tx1">
                    <a:tint val="75000"/>
                  </a:schemeClr>
                </a:solidFill>
              </a:defRPr>
            </a:lvl3pPr>
            <a:lvl4pPr marL="1028547" indent="0" algn="ctr">
              <a:buNone/>
              <a:defRPr>
                <a:solidFill>
                  <a:schemeClr val="tx1">
                    <a:tint val="75000"/>
                  </a:schemeClr>
                </a:solidFill>
              </a:defRPr>
            </a:lvl4pPr>
            <a:lvl5pPr marL="1371396" indent="0" algn="ctr">
              <a:buNone/>
              <a:defRPr>
                <a:solidFill>
                  <a:schemeClr val="tx1">
                    <a:tint val="75000"/>
                  </a:schemeClr>
                </a:solidFill>
              </a:defRPr>
            </a:lvl5pPr>
            <a:lvl6pPr marL="1714247" indent="0" algn="ctr">
              <a:buNone/>
              <a:defRPr>
                <a:solidFill>
                  <a:schemeClr val="tx1">
                    <a:tint val="75000"/>
                  </a:schemeClr>
                </a:solidFill>
              </a:defRPr>
            </a:lvl6pPr>
            <a:lvl7pPr marL="2057093" indent="0" algn="ctr">
              <a:buNone/>
              <a:defRPr>
                <a:solidFill>
                  <a:schemeClr val="tx1">
                    <a:tint val="75000"/>
                  </a:schemeClr>
                </a:solidFill>
              </a:defRPr>
            </a:lvl7pPr>
            <a:lvl8pPr marL="2399940" indent="0" algn="ctr">
              <a:buNone/>
              <a:defRPr>
                <a:solidFill>
                  <a:schemeClr val="tx1">
                    <a:tint val="75000"/>
                  </a:schemeClr>
                </a:solidFill>
              </a:defRPr>
            </a:lvl8pPr>
            <a:lvl9pPr marL="2742788" indent="0" algn="ctr">
              <a:buNone/>
              <a:defRPr>
                <a:solidFill>
                  <a:schemeClr val="tx1">
                    <a:tint val="75000"/>
                  </a:schemeClr>
                </a:solidFill>
              </a:defRPr>
            </a:lvl9pPr>
          </a:lstStyle>
          <a:p>
            <a:r>
              <a:rPr lang="en-GB" dirty="0"/>
              <a:t>Click to add subtitle or summary</a:t>
            </a:r>
          </a:p>
        </p:txBody>
      </p:sp>
    </p:spTree>
    <p:extLst>
      <p:ext uri="{BB962C8B-B14F-4D97-AF65-F5344CB8AC3E}">
        <p14:creationId xmlns:p14="http://schemas.microsoft.com/office/powerpoint/2010/main" val="20429483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able of Content">
    <p:spTree>
      <p:nvGrpSpPr>
        <p:cNvPr id="1" name=""/>
        <p:cNvGrpSpPr/>
        <p:nvPr/>
      </p:nvGrpSpPr>
      <p:grpSpPr>
        <a:xfrm>
          <a:off x="0" y="0"/>
          <a:ext cx="0" cy="0"/>
          <a:chOff x="0" y="0"/>
          <a:chExt cx="0" cy="0"/>
        </a:xfrm>
      </p:grpSpPr>
      <p:sp>
        <p:nvSpPr>
          <p:cNvPr id="36" name="Rectangle 35"/>
          <p:cNvSpPr/>
          <p:nvPr userDrawn="1"/>
        </p:nvSpPr>
        <p:spPr>
          <a:xfrm>
            <a:off x="-13862" y="0"/>
            <a:ext cx="3084432" cy="6858000"/>
          </a:xfrm>
          <a:prstGeom prst="rect">
            <a:avLst/>
          </a:prstGeom>
          <a:gradFill>
            <a:gsLst>
              <a:gs pos="0">
                <a:srgbClr val="004983"/>
              </a:gs>
              <a:gs pos="100000">
                <a:srgbClr val="0077D4"/>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dirty="0">
              <a:ln>
                <a:solidFill>
                  <a:srgbClr val="363636"/>
                </a:solidFill>
              </a:ln>
              <a:solidFill>
                <a:schemeClr val="tx1"/>
              </a:solidFill>
            </a:endParaRPr>
          </a:p>
        </p:txBody>
      </p:sp>
      <p:sp>
        <p:nvSpPr>
          <p:cNvPr id="342" name="Text Placeholder 13"/>
          <p:cNvSpPr>
            <a:spLocks noGrp="1"/>
          </p:cNvSpPr>
          <p:nvPr>
            <p:ph type="body" sz="quarter" idx="29" hasCustomPrompt="1"/>
          </p:nvPr>
        </p:nvSpPr>
        <p:spPr>
          <a:xfrm>
            <a:off x="2472145" y="1904387"/>
            <a:ext cx="588918" cy="312738"/>
          </a:xfrm>
          <a:prstGeom prst="rect">
            <a:avLst/>
          </a:prstGeom>
          <a:effectLst/>
        </p:spPr>
        <p:txBody>
          <a:bodyPr/>
          <a:lstStyle>
            <a:lvl1pPr marL="0" indent="0">
              <a:buNone/>
              <a:defRPr sz="1500" b="1" baseline="0">
                <a:solidFill>
                  <a:srgbClr val="EEF3FA"/>
                </a:solidFill>
              </a:defRPr>
            </a:lvl1pPr>
          </a:lstStyle>
          <a:p>
            <a:pPr lvl="0"/>
            <a:r>
              <a:rPr lang="fr-FR" dirty="0"/>
              <a:t>2</a:t>
            </a:r>
          </a:p>
        </p:txBody>
      </p:sp>
      <p:sp>
        <p:nvSpPr>
          <p:cNvPr id="343" name="Text Placeholder 13"/>
          <p:cNvSpPr>
            <a:spLocks noGrp="1"/>
          </p:cNvSpPr>
          <p:nvPr>
            <p:ph type="body" sz="quarter" idx="30" hasCustomPrompt="1"/>
          </p:nvPr>
        </p:nvSpPr>
        <p:spPr>
          <a:xfrm>
            <a:off x="3209110" y="1904387"/>
            <a:ext cx="3796496" cy="312738"/>
          </a:xfrm>
          <a:prstGeom prst="rect">
            <a:avLst/>
          </a:prstGeom>
          <a:effectLst/>
        </p:spPr>
        <p:txBody>
          <a:bodyPr/>
          <a:lstStyle>
            <a:lvl1pPr marL="0" indent="0">
              <a:buNone/>
              <a:defRPr sz="1500" b="0" baseline="0">
                <a:solidFill>
                  <a:srgbClr val="363636"/>
                </a:solidFill>
              </a:defRPr>
            </a:lvl1pPr>
          </a:lstStyle>
          <a:p>
            <a:pPr lvl="0"/>
            <a:r>
              <a:rPr lang="fr-FR" dirty="0" err="1"/>
              <a:t>Chapter</a:t>
            </a:r>
            <a:r>
              <a:rPr lang="fr-FR" dirty="0"/>
              <a:t> 2</a:t>
            </a:r>
          </a:p>
        </p:txBody>
      </p:sp>
      <p:sp>
        <p:nvSpPr>
          <p:cNvPr id="344" name="Text Placeholder 13"/>
          <p:cNvSpPr>
            <a:spLocks noGrp="1"/>
          </p:cNvSpPr>
          <p:nvPr>
            <p:ph type="body" sz="quarter" idx="31" hasCustomPrompt="1"/>
          </p:nvPr>
        </p:nvSpPr>
        <p:spPr>
          <a:xfrm>
            <a:off x="7005607" y="1901409"/>
            <a:ext cx="505536" cy="312738"/>
          </a:xfrm>
          <a:prstGeom prst="rect">
            <a:avLst/>
          </a:prstGeom>
          <a:effectLst/>
        </p:spPr>
        <p:txBody>
          <a:bodyPr/>
          <a:lstStyle>
            <a:lvl1pPr marL="0" indent="0">
              <a:buNone/>
              <a:defRPr sz="1350" b="0" baseline="0">
                <a:solidFill>
                  <a:srgbClr val="024A84"/>
                </a:solidFill>
              </a:defRPr>
            </a:lvl1pPr>
          </a:lstStyle>
          <a:p>
            <a:pPr lvl="0"/>
            <a:r>
              <a:rPr lang="fr-FR" dirty="0" err="1"/>
              <a:t>p.X</a:t>
            </a:r>
            <a:endParaRPr lang="fr-FR" dirty="0"/>
          </a:p>
        </p:txBody>
      </p:sp>
      <p:sp>
        <p:nvSpPr>
          <p:cNvPr id="347" name="Text Placeholder 13"/>
          <p:cNvSpPr>
            <a:spLocks noGrp="1"/>
          </p:cNvSpPr>
          <p:nvPr>
            <p:ph type="body" sz="quarter" idx="32" hasCustomPrompt="1"/>
          </p:nvPr>
        </p:nvSpPr>
        <p:spPr>
          <a:xfrm>
            <a:off x="2467792" y="2479562"/>
            <a:ext cx="588918" cy="312738"/>
          </a:xfrm>
          <a:prstGeom prst="rect">
            <a:avLst/>
          </a:prstGeom>
          <a:effectLst/>
        </p:spPr>
        <p:txBody>
          <a:bodyPr/>
          <a:lstStyle>
            <a:lvl1pPr marL="0" indent="0">
              <a:buNone/>
              <a:defRPr sz="1500" b="1" baseline="0">
                <a:solidFill>
                  <a:srgbClr val="EEF3FA"/>
                </a:solidFill>
              </a:defRPr>
            </a:lvl1pPr>
          </a:lstStyle>
          <a:p>
            <a:pPr lvl="0"/>
            <a:r>
              <a:rPr lang="fr-FR" dirty="0"/>
              <a:t>3</a:t>
            </a:r>
          </a:p>
        </p:txBody>
      </p:sp>
      <p:sp>
        <p:nvSpPr>
          <p:cNvPr id="348" name="Text Placeholder 13"/>
          <p:cNvSpPr>
            <a:spLocks noGrp="1"/>
          </p:cNvSpPr>
          <p:nvPr>
            <p:ph type="body" sz="quarter" idx="33" hasCustomPrompt="1"/>
          </p:nvPr>
        </p:nvSpPr>
        <p:spPr>
          <a:xfrm>
            <a:off x="3204757" y="2479562"/>
            <a:ext cx="3796496" cy="312738"/>
          </a:xfrm>
          <a:prstGeom prst="rect">
            <a:avLst/>
          </a:prstGeom>
          <a:effectLst/>
        </p:spPr>
        <p:txBody>
          <a:bodyPr/>
          <a:lstStyle>
            <a:lvl1pPr marL="0" indent="0">
              <a:buNone/>
              <a:defRPr sz="1500" b="0" baseline="0">
                <a:solidFill>
                  <a:srgbClr val="363636"/>
                </a:solidFill>
              </a:defRPr>
            </a:lvl1pPr>
          </a:lstStyle>
          <a:p>
            <a:pPr lvl="0"/>
            <a:r>
              <a:rPr lang="fr-FR" dirty="0" err="1"/>
              <a:t>Chapter</a:t>
            </a:r>
            <a:r>
              <a:rPr lang="fr-FR" dirty="0"/>
              <a:t> 3</a:t>
            </a:r>
          </a:p>
        </p:txBody>
      </p:sp>
      <p:sp>
        <p:nvSpPr>
          <p:cNvPr id="349" name="Text Placeholder 13"/>
          <p:cNvSpPr>
            <a:spLocks noGrp="1"/>
          </p:cNvSpPr>
          <p:nvPr>
            <p:ph type="body" sz="quarter" idx="34" hasCustomPrompt="1"/>
          </p:nvPr>
        </p:nvSpPr>
        <p:spPr>
          <a:xfrm>
            <a:off x="7001254" y="2476584"/>
            <a:ext cx="505536" cy="312738"/>
          </a:xfrm>
          <a:prstGeom prst="rect">
            <a:avLst/>
          </a:prstGeom>
          <a:effectLst/>
        </p:spPr>
        <p:txBody>
          <a:bodyPr/>
          <a:lstStyle>
            <a:lvl1pPr marL="0" indent="0">
              <a:buNone/>
              <a:defRPr sz="1350" b="0" baseline="0">
                <a:solidFill>
                  <a:srgbClr val="024A84"/>
                </a:solidFill>
              </a:defRPr>
            </a:lvl1pPr>
          </a:lstStyle>
          <a:p>
            <a:pPr lvl="0"/>
            <a:r>
              <a:rPr lang="fr-FR" dirty="0" err="1"/>
              <a:t>p.X</a:t>
            </a:r>
            <a:endParaRPr lang="fr-FR" dirty="0"/>
          </a:p>
        </p:txBody>
      </p:sp>
      <p:sp>
        <p:nvSpPr>
          <p:cNvPr id="357" name="Text Placeholder 13"/>
          <p:cNvSpPr>
            <a:spLocks noGrp="1"/>
          </p:cNvSpPr>
          <p:nvPr>
            <p:ph type="body" sz="quarter" idx="35" hasCustomPrompt="1"/>
          </p:nvPr>
        </p:nvSpPr>
        <p:spPr>
          <a:xfrm>
            <a:off x="2472146" y="3051759"/>
            <a:ext cx="588918" cy="312738"/>
          </a:xfrm>
          <a:prstGeom prst="rect">
            <a:avLst/>
          </a:prstGeom>
          <a:effectLst/>
        </p:spPr>
        <p:txBody>
          <a:bodyPr/>
          <a:lstStyle>
            <a:lvl1pPr marL="0" indent="0">
              <a:buNone/>
              <a:defRPr sz="1500" b="1" baseline="0">
                <a:solidFill>
                  <a:srgbClr val="EEF3FA"/>
                </a:solidFill>
              </a:defRPr>
            </a:lvl1pPr>
          </a:lstStyle>
          <a:p>
            <a:pPr lvl="0"/>
            <a:r>
              <a:rPr lang="fr-FR" dirty="0"/>
              <a:t>4</a:t>
            </a:r>
          </a:p>
        </p:txBody>
      </p:sp>
      <p:sp>
        <p:nvSpPr>
          <p:cNvPr id="358" name="Text Placeholder 13"/>
          <p:cNvSpPr>
            <a:spLocks noGrp="1"/>
          </p:cNvSpPr>
          <p:nvPr>
            <p:ph type="body" sz="quarter" idx="36" hasCustomPrompt="1"/>
          </p:nvPr>
        </p:nvSpPr>
        <p:spPr>
          <a:xfrm>
            <a:off x="3209113" y="3051759"/>
            <a:ext cx="3796496" cy="312738"/>
          </a:xfrm>
          <a:prstGeom prst="rect">
            <a:avLst/>
          </a:prstGeom>
          <a:effectLst/>
        </p:spPr>
        <p:txBody>
          <a:bodyPr/>
          <a:lstStyle>
            <a:lvl1pPr marL="0" indent="0">
              <a:buNone/>
              <a:defRPr sz="1500" b="0" baseline="0">
                <a:solidFill>
                  <a:srgbClr val="363636"/>
                </a:solidFill>
              </a:defRPr>
            </a:lvl1pPr>
          </a:lstStyle>
          <a:p>
            <a:pPr lvl="0"/>
            <a:r>
              <a:rPr lang="fr-FR" dirty="0" err="1"/>
              <a:t>Chapter</a:t>
            </a:r>
            <a:r>
              <a:rPr lang="fr-FR" dirty="0"/>
              <a:t> 4</a:t>
            </a:r>
          </a:p>
        </p:txBody>
      </p:sp>
      <p:sp>
        <p:nvSpPr>
          <p:cNvPr id="359" name="Text Placeholder 13"/>
          <p:cNvSpPr>
            <a:spLocks noGrp="1"/>
          </p:cNvSpPr>
          <p:nvPr>
            <p:ph type="body" sz="quarter" idx="37" hasCustomPrompt="1"/>
          </p:nvPr>
        </p:nvSpPr>
        <p:spPr>
          <a:xfrm>
            <a:off x="7005608" y="3048781"/>
            <a:ext cx="505536" cy="312738"/>
          </a:xfrm>
          <a:prstGeom prst="rect">
            <a:avLst/>
          </a:prstGeom>
          <a:effectLst/>
        </p:spPr>
        <p:txBody>
          <a:bodyPr/>
          <a:lstStyle>
            <a:lvl1pPr marL="0" indent="0">
              <a:buNone/>
              <a:defRPr sz="1350" b="0" baseline="0">
                <a:solidFill>
                  <a:srgbClr val="024A84"/>
                </a:solidFill>
              </a:defRPr>
            </a:lvl1pPr>
          </a:lstStyle>
          <a:p>
            <a:pPr lvl="0"/>
            <a:r>
              <a:rPr lang="fr-FR" dirty="0" err="1"/>
              <a:t>p.X</a:t>
            </a:r>
            <a:endParaRPr lang="fr-FR" dirty="0"/>
          </a:p>
        </p:txBody>
      </p:sp>
      <p:sp>
        <p:nvSpPr>
          <p:cNvPr id="367" name="Text Placeholder 13"/>
          <p:cNvSpPr>
            <a:spLocks noGrp="1"/>
          </p:cNvSpPr>
          <p:nvPr>
            <p:ph type="body" sz="quarter" idx="38" hasCustomPrompt="1"/>
          </p:nvPr>
        </p:nvSpPr>
        <p:spPr>
          <a:xfrm>
            <a:off x="2467791" y="3627901"/>
            <a:ext cx="588918" cy="312738"/>
          </a:xfrm>
          <a:prstGeom prst="rect">
            <a:avLst/>
          </a:prstGeom>
          <a:effectLst/>
        </p:spPr>
        <p:txBody>
          <a:bodyPr/>
          <a:lstStyle>
            <a:lvl1pPr marL="0" indent="0">
              <a:buNone/>
              <a:defRPr sz="1500" b="1" baseline="0">
                <a:solidFill>
                  <a:srgbClr val="EEF3FA"/>
                </a:solidFill>
              </a:defRPr>
            </a:lvl1pPr>
          </a:lstStyle>
          <a:p>
            <a:pPr lvl="0"/>
            <a:r>
              <a:rPr lang="fr-FR" dirty="0"/>
              <a:t>5</a:t>
            </a:r>
          </a:p>
        </p:txBody>
      </p:sp>
      <p:sp>
        <p:nvSpPr>
          <p:cNvPr id="368" name="Text Placeholder 13"/>
          <p:cNvSpPr>
            <a:spLocks noGrp="1"/>
          </p:cNvSpPr>
          <p:nvPr>
            <p:ph type="body" sz="quarter" idx="39" hasCustomPrompt="1"/>
          </p:nvPr>
        </p:nvSpPr>
        <p:spPr>
          <a:xfrm>
            <a:off x="3204757" y="3627901"/>
            <a:ext cx="3796496" cy="312738"/>
          </a:xfrm>
          <a:prstGeom prst="rect">
            <a:avLst/>
          </a:prstGeom>
          <a:effectLst/>
        </p:spPr>
        <p:txBody>
          <a:bodyPr/>
          <a:lstStyle>
            <a:lvl1pPr marL="0" indent="0">
              <a:buNone/>
              <a:defRPr sz="1500" b="0" baseline="0">
                <a:solidFill>
                  <a:srgbClr val="363636"/>
                </a:solidFill>
              </a:defRPr>
            </a:lvl1pPr>
          </a:lstStyle>
          <a:p>
            <a:pPr lvl="0"/>
            <a:r>
              <a:rPr lang="fr-FR" dirty="0" err="1"/>
              <a:t>Chapter</a:t>
            </a:r>
            <a:r>
              <a:rPr lang="fr-FR" dirty="0"/>
              <a:t> 5</a:t>
            </a:r>
          </a:p>
        </p:txBody>
      </p:sp>
      <p:sp>
        <p:nvSpPr>
          <p:cNvPr id="369" name="Text Placeholder 13"/>
          <p:cNvSpPr>
            <a:spLocks noGrp="1"/>
          </p:cNvSpPr>
          <p:nvPr>
            <p:ph type="body" sz="quarter" idx="40" hasCustomPrompt="1"/>
          </p:nvPr>
        </p:nvSpPr>
        <p:spPr>
          <a:xfrm>
            <a:off x="7001253" y="3624923"/>
            <a:ext cx="505536" cy="312738"/>
          </a:xfrm>
          <a:prstGeom prst="rect">
            <a:avLst/>
          </a:prstGeom>
          <a:effectLst/>
        </p:spPr>
        <p:txBody>
          <a:bodyPr/>
          <a:lstStyle>
            <a:lvl1pPr marL="0" indent="0">
              <a:buNone/>
              <a:defRPr sz="1350" b="0" baseline="0">
                <a:solidFill>
                  <a:srgbClr val="024A84"/>
                </a:solidFill>
              </a:defRPr>
            </a:lvl1pPr>
          </a:lstStyle>
          <a:p>
            <a:pPr lvl="0"/>
            <a:r>
              <a:rPr lang="fr-FR" dirty="0" err="1"/>
              <a:t>p.X</a:t>
            </a:r>
            <a:endParaRPr lang="fr-FR" dirty="0"/>
          </a:p>
        </p:txBody>
      </p:sp>
      <p:sp>
        <p:nvSpPr>
          <p:cNvPr id="372" name="Text Placeholder 13"/>
          <p:cNvSpPr>
            <a:spLocks noGrp="1"/>
          </p:cNvSpPr>
          <p:nvPr>
            <p:ph type="body" sz="quarter" idx="41" hasCustomPrompt="1"/>
          </p:nvPr>
        </p:nvSpPr>
        <p:spPr>
          <a:xfrm>
            <a:off x="2472147" y="4193212"/>
            <a:ext cx="588918" cy="312738"/>
          </a:xfrm>
          <a:prstGeom prst="rect">
            <a:avLst/>
          </a:prstGeom>
          <a:effectLst/>
        </p:spPr>
        <p:txBody>
          <a:bodyPr/>
          <a:lstStyle>
            <a:lvl1pPr marL="0" indent="0">
              <a:buNone/>
              <a:defRPr sz="1500" b="1" baseline="0">
                <a:solidFill>
                  <a:srgbClr val="EEF3FA"/>
                </a:solidFill>
              </a:defRPr>
            </a:lvl1pPr>
          </a:lstStyle>
          <a:p>
            <a:pPr lvl="0"/>
            <a:r>
              <a:rPr lang="fr-FR" dirty="0"/>
              <a:t>6</a:t>
            </a:r>
          </a:p>
        </p:txBody>
      </p:sp>
      <p:sp>
        <p:nvSpPr>
          <p:cNvPr id="373" name="Text Placeholder 13"/>
          <p:cNvSpPr>
            <a:spLocks noGrp="1"/>
          </p:cNvSpPr>
          <p:nvPr>
            <p:ph type="body" sz="quarter" idx="42" hasCustomPrompt="1"/>
          </p:nvPr>
        </p:nvSpPr>
        <p:spPr>
          <a:xfrm>
            <a:off x="3209113" y="4193212"/>
            <a:ext cx="3796496" cy="312738"/>
          </a:xfrm>
          <a:prstGeom prst="rect">
            <a:avLst/>
          </a:prstGeom>
          <a:effectLst/>
        </p:spPr>
        <p:txBody>
          <a:bodyPr/>
          <a:lstStyle>
            <a:lvl1pPr marL="0" indent="0">
              <a:buNone/>
              <a:defRPr sz="1500" b="0" baseline="0">
                <a:solidFill>
                  <a:srgbClr val="363636"/>
                </a:solidFill>
              </a:defRPr>
            </a:lvl1pPr>
          </a:lstStyle>
          <a:p>
            <a:pPr lvl="0"/>
            <a:r>
              <a:rPr lang="fr-FR" dirty="0" err="1"/>
              <a:t>Chapter</a:t>
            </a:r>
            <a:r>
              <a:rPr lang="fr-FR" dirty="0"/>
              <a:t> 6</a:t>
            </a:r>
          </a:p>
        </p:txBody>
      </p:sp>
      <p:sp>
        <p:nvSpPr>
          <p:cNvPr id="374" name="Text Placeholder 13"/>
          <p:cNvSpPr>
            <a:spLocks noGrp="1"/>
          </p:cNvSpPr>
          <p:nvPr>
            <p:ph type="body" sz="quarter" idx="43" hasCustomPrompt="1"/>
          </p:nvPr>
        </p:nvSpPr>
        <p:spPr>
          <a:xfrm>
            <a:off x="7005609" y="4190234"/>
            <a:ext cx="505536" cy="312738"/>
          </a:xfrm>
          <a:prstGeom prst="rect">
            <a:avLst/>
          </a:prstGeom>
          <a:effectLst/>
        </p:spPr>
        <p:txBody>
          <a:bodyPr/>
          <a:lstStyle>
            <a:lvl1pPr marL="0" indent="0">
              <a:buNone/>
              <a:defRPr sz="1350" b="0" baseline="0">
                <a:solidFill>
                  <a:srgbClr val="024A84"/>
                </a:solidFill>
              </a:defRPr>
            </a:lvl1pPr>
          </a:lstStyle>
          <a:p>
            <a:pPr lvl="0"/>
            <a:r>
              <a:rPr lang="fr-FR" dirty="0" err="1"/>
              <a:t>p.X</a:t>
            </a:r>
            <a:endParaRPr lang="fr-FR" dirty="0"/>
          </a:p>
        </p:txBody>
      </p:sp>
      <p:sp>
        <p:nvSpPr>
          <p:cNvPr id="377" name="Text Placeholder 13"/>
          <p:cNvSpPr>
            <a:spLocks noGrp="1"/>
          </p:cNvSpPr>
          <p:nvPr>
            <p:ph type="body" sz="quarter" idx="44" hasCustomPrompt="1"/>
          </p:nvPr>
        </p:nvSpPr>
        <p:spPr>
          <a:xfrm>
            <a:off x="2476498" y="1363921"/>
            <a:ext cx="588918" cy="312738"/>
          </a:xfrm>
          <a:prstGeom prst="rect">
            <a:avLst/>
          </a:prstGeom>
          <a:effectLst/>
        </p:spPr>
        <p:txBody>
          <a:bodyPr/>
          <a:lstStyle>
            <a:lvl1pPr marL="0" indent="0">
              <a:buNone/>
              <a:defRPr sz="1500" b="1" baseline="0">
                <a:solidFill>
                  <a:srgbClr val="EEF3FA"/>
                </a:solidFill>
              </a:defRPr>
            </a:lvl1pPr>
          </a:lstStyle>
          <a:p>
            <a:pPr lvl="0"/>
            <a:r>
              <a:rPr lang="fr-FR" dirty="0"/>
              <a:t>1</a:t>
            </a:r>
          </a:p>
        </p:txBody>
      </p:sp>
      <p:sp>
        <p:nvSpPr>
          <p:cNvPr id="378" name="Text Placeholder 13"/>
          <p:cNvSpPr>
            <a:spLocks noGrp="1"/>
          </p:cNvSpPr>
          <p:nvPr>
            <p:ph type="body" sz="quarter" idx="45" hasCustomPrompt="1"/>
          </p:nvPr>
        </p:nvSpPr>
        <p:spPr>
          <a:xfrm>
            <a:off x="3213463" y="1363921"/>
            <a:ext cx="3796496" cy="312738"/>
          </a:xfrm>
          <a:prstGeom prst="rect">
            <a:avLst/>
          </a:prstGeom>
          <a:effectLst/>
        </p:spPr>
        <p:txBody>
          <a:bodyPr/>
          <a:lstStyle>
            <a:lvl1pPr marL="0" indent="0">
              <a:buNone/>
              <a:defRPr sz="1500" b="0" baseline="0">
                <a:solidFill>
                  <a:srgbClr val="363636"/>
                </a:solidFill>
              </a:defRPr>
            </a:lvl1pPr>
          </a:lstStyle>
          <a:p>
            <a:pPr lvl="0"/>
            <a:r>
              <a:rPr lang="fr-FR" dirty="0" err="1"/>
              <a:t>Chapter</a:t>
            </a:r>
            <a:r>
              <a:rPr lang="fr-FR" dirty="0"/>
              <a:t> 1</a:t>
            </a:r>
          </a:p>
        </p:txBody>
      </p:sp>
      <p:sp>
        <p:nvSpPr>
          <p:cNvPr id="379" name="Text Placeholder 13"/>
          <p:cNvSpPr>
            <a:spLocks noGrp="1"/>
          </p:cNvSpPr>
          <p:nvPr>
            <p:ph type="body" sz="quarter" idx="46" hasCustomPrompt="1"/>
          </p:nvPr>
        </p:nvSpPr>
        <p:spPr>
          <a:xfrm>
            <a:off x="7009960" y="1360943"/>
            <a:ext cx="505536" cy="312738"/>
          </a:xfrm>
          <a:prstGeom prst="rect">
            <a:avLst/>
          </a:prstGeom>
          <a:effectLst/>
        </p:spPr>
        <p:txBody>
          <a:bodyPr/>
          <a:lstStyle>
            <a:lvl1pPr marL="0" indent="0">
              <a:buNone/>
              <a:defRPr sz="1350" b="0" baseline="0">
                <a:solidFill>
                  <a:srgbClr val="024A84"/>
                </a:solidFill>
              </a:defRPr>
            </a:lvl1pPr>
          </a:lstStyle>
          <a:p>
            <a:pPr lvl="0"/>
            <a:r>
              <a:rPr lang="fr-FR" dirty="0" err="1"/>
              <a:t>p.X</a:t>
            </a:r>
            <a:endParaRPr lang="fr-FR" dirty="0"/>
          </a:p>
        </p:txBody>
      </p:sp>
      <p:pic>
        <p:nvPicPr>
          <p:cNvPr id="35" name="Image 15">
            <a:extLst>
              <a:ext uri="{FF2B5EF4-FFF2-40B4-BE49-F238E27FC236}">
                <a16:creationId xmlns:a16="http://schemas.microsoft.com/office/drawing/2014/main" id="{4F7A0481-C718-4D3E-ADF2-36ADBDF51F23}"/>
              </a:ext>
            </a:extLst>
          </p:cNvPr>
          <p:cNvPicPr preferRelativeResize="0">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15670" y="6389009"/>
            <a:ext cx="1576800" cy="416059"/>
          </a:xfrm>
          <a:prstGeom prst="rect">
            <a:avLst/>
          </a:prstGeom>
        </p:spPr>
      </p:pic>
      <p:pic>
        <p:nvPicPr>
          <p:cNvPr id="39" name="Picture 37">
            <a:extLst>
              <a:ext uri="{FF2B5EF4-FFF2-40B4-BE49-F238E27FC236}">
                <a16:creationId xmlns:a16="http://schemas.microsoft.com/office/drawing/2014/main" id="{EF29920A-2CF8-4D2F-A667-D7E2664146D2}"/>
              </a:ext>
            </a:extLst>
          </p:cNvPr>
          <p:cNvPicPr>
            <a:picLocks noChangeAspect="1"/>
          </p:cNvPicPr>
          <p:nvPr userDrawn="1"/>
        </p:nvPicPr>
        <p:blipFill>
          <a:blip r:embed="rId3" cstate="print">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8143288" y="6393179"/>
            <a:ext cx="773785" cy="426150"/>
          </a:xfrm>
          <a:prstGeom prst="rect">
            <a:avLst/>
          </a:prstGeom>
        </p:spPr>
      </p:pic>
    </p:spTree>
    <p:extLst>
      <p:ext uri="{BB962C8B-B14F-4D97-AF65-F5344CB8AC3E}">
        <p14:creationId xmlns:p14="http://schemas.microsoft.com/office/powerpoint/2010/main" val="9622647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ransition Slide">
    <p:spTree>
      <p:nvGrpSpPr>
        <p:cNvPr id="1" name=""/>
        <p:cNvGrpSpPr/>
        <p:nvPr/>
      </p:nvGrpSpPr>
      <p:grpSpPr>
        <a:xfrm>
          <a:off x="0" y="0"/>
          <a:ext cx="0" cy="0"/>
          <a:chOff x="0" y="0"/>
          <a:chExt cx="0" cy="0"/>
        </a:xfrm>
      </p:grpSpPr>
      <p:sp>
        <p:nvSpPr>
          <p:cNvPr id="7" name="Rectangle 6"/>
          <p:cNvSpPr/>
          <p:nvPr userDrawn="1"/>
        </p:nvSpPr>
        <p:spPr>
          <a:xfrm>
            <a:off x="-799" y="30"/>
            <a:ext cx="9143998" cy="3335383"/>
          </a:xfrm>
          <a:prstGeom prst="rect">
            <a:avLst/>
          </a:prstGeom>
          <a:gradFill>
            <a:gsLst>
              <a:gs pos="0">
                <a:srgbClr val="004983"/>
              </a:gs>
              <a:gs pos="100000">
                <a:srgbClr val="0077D4"/>
              </a:gs>
            </a:gsLst>
            <a:lin ang="13500000" scaled="1"/>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dirty="0">
              <a:ln>
                <a:solidFill>
                  <a:srgbClr val="363636"/>
                </a:solidFill>
              </a:ln>
              <a:solidFill>
                <a:schemeClr val="tx1"/>
              </a:solidFill>
            </a:endParaRPr>
          </a:p>
        </p:txBody>
      </p:sp>
      <p:sp>
        <p:nvSpPr>
          <p:cNvPr id="8" name="Text Placeholder 24"/>
          <p:cNvSpPr>
            <a:spLocks noGrp="1"/>
          </p:cNvSpPr>
          <p:nvPr>
            <p:ph type="body" sz="quarter" idx="11" hasCustomPrompt="1"/>
          </p:nvPr>
        </p:nvSpPr>
        <p:spPr>
          <a:xfrm>
            <a:off x="1609718" y="3655002"/>
            <a:ext cx="5922963" cy="606692"/>
          </a:xfrm>
          <a:prstGeom prst="rect">
            <a:avLst/>
          </a:prstGeom>
          <a:effectLst/>
        </p:spPr>
        <p:txBody>
          <a:bodyPr/>
          <a:lstStyle>
            <a:lvl1pPr marL="0" indent="0">
              <a:buNone/>
              <a:defRPr b="1" baseline="0">
                <a:solidFill>
                  <a:srgbClr val="0077D4"/>
                </a:solidFill>
              </a:defRPr>
            </a:lvl1pPr>
          </a:lstStyle>
          <a:p>
            <a:pPr lvl="0"/>
            <a:r>
              <a:rPr lang="en-US" dirty="0"/>
              <a:t>Transition Slide Headline</a:t>
            </a:r>
            <a:endParaRPr lang="fr-FR" dirty="0"/>
          </a:p>
        </p:txBody>
      </p:sp>
      <p:sp>
        <p:nvSpPr>
          <p:cNvPr id="9" name="Text Placeholder 24"/>
          <p:cNvSpPr>
            <a:spLocks noGrp="1"/>
          </p:cNvSpPr>
          <p:nvPr>
            <p:ph type="body" sz="quarter" idx="12" hasCustomPrompt="1"/>
          </p:nvPr>
        </p:nvSpPr>
        <p:spPr>
          <a:xfrm>
            <a:off x="1609718" y="4444580"/>
            <a:ext cx="5922963" cy="606692"/>
          </a:xfrm>
          <a:prstGeom prst="rect">
            <a:avLst/>
          </a:prstGeom>
        </p:spPr>
        <p:txBody>
          <a:bodyPr/>
          <a:lstStyle>
            <a:lvl1pPr marL="0" indent="0">
              <a:buNone/>
              <a:defRPr sz="1500" b="1" baseline="0">
                <a:solidFill>
                  <a:srgbClr val="363636"/>
                </a:solidFill>
              </a:defRPr>
            </a:lvl1pPr>
          </a:lstStyle>
          <a:p>
            <a:pPr lvl="0"/>
            <a:r>
              <a:rPr lang="en-US" dirty="0"/>
              <a:t>Additional details</a:t>
            </a:r>
            <a:endParaRPr lang="fr-FR" dirty="0"/>
          </a:p>
        </p:txBody>
      </p:sp>
      <p:sp>
        <p:nvSpPr>
          <p:cNvPr id="12" name="Text Placeholder 24"/>
          <p:cNvSpPr>
            <a:spLocks noGrp="1"/>
          </p:cNvSpPr>
          <p:nvPr>
            <p:ph type="body" sz="quarter" idx="13" hasCustomPrompt="1"/>
          </p:nvPr>
        </p:nvSpPr>
        <p:spPr>
          <a:xfrm>
            <a:off x="1609718" y="1845099"/>
            <a:ext cx="1124397" cy="1155593"/>
          </a:xfrm>
          <a:prstGeom prst="rect">
            <a:avLst/>
          </a:prstGeom>
          <a:effectLst/>
        </p:spPr>
        <p:txBody>
          <a:bodyPr/>
          <a:lstStyle>
            <a:lvl1pPr marL="0" indent="0" algn="l">
              <a:buNone/>
              <a:defRPr sz="6000" b="1" baseline="0">
                <a:solidFill>
                  <a:schemeClr val="bg1"/>
                </a:solidFill>
              </a:defRPr>
            </a:lvl1pPr>
          </a:lstStyle>
          <a:p>
            <a:pPr lvl="0"/>
            <a:r>
              <a:rPr lang="en-US" dirty="0"/>
              <a:t>X.</a:t>
            </a:r>
            <a:endParaRPr lang="fr-FR" dirty="0"/>
          </a:p>
        </p:txBody>
      </p:sp>
      <p:sp>
        <p:nvSpPr>
          <p:cNvPr id="18" name="TextBox 24">
            <a:extLst>
              <a:ext uri="{FF2B5EF4-FFF2-40B4-BE49-F238E27FC236}">
                <a16:creationId xmlns:a16="http://schemas.microsoft.com/office/drawing/2014/main" id="{32CB077F-C1D5-4E1E-BAAD-0EEA4B0940FC}"/>
              </a:ext>
            </a:extLst>
          </p:cNvPr>
          <p:cNvSpPr txBox="1"/>
          <p:nvPr userDrawn="1"/>
        </p:nvSpPr>
        <p:spPr>
          <a:xfrm>
            <a:off x="8701932" y="6552000"/>
            <a:ext cx="215268" cy="300724"/>
          </a:xfrm>
          <a:prstGeom prst="rect">
            <a:avLst/>
          </a:prstGeom>
          <a:noFill/>
        </p:spPr>
        <p:txBody>
          <a:bodyPr wrap="square" lIns="0" tIns="0" rIns="0" bIns="0" rtlCol="0" anchor="ctr" anchorCtr="0">
            <a:noAutofit/>
          </a:bodyPr>
          <a:lstStyle/>
          <a:p>
            <a:pPr algn="r"/>
            <a:endParaRPr lang="en-US" sz="675" dirty="0">
              <a:solidFill>
                <a:srgbClr val="C5192D"/>
              </a:solidFill>
            </a:endParaRPr>
          </a:p>
        </p:txBody>
      </p:sp>
      <p:sp>
        <p:nvSpPr>
          <p:cNvPr id="20" name="TextBox 24">
            <a:extLst>
              <a:ext uri="{FF2B5EF4-FFF2-40B4-BE49-F238E27FC236}">
                <a16:creationId xmlns:a16="http://schemas.microsoft.com/office/drawing/2014/main" id="{08F0A3B2-AC19-4C50-99B8-8ED9D3AC1147}"/>
              </a:ext>
            </a:extLst>
          </p:cNvPr>
          <p:cNvSpPr txBox="1"/>
          <p:nvPr userDrawn="1"/>
        </p:nvSpPr>
        <p:spPr>
          <a:xfrm>
            <a:off x="8701932" y="6552000"/>
            <a:ext cx="215268" cy="300724"/>
          </a:xfrm>
          <a:prstGeom prst="rect">
            <a:avLst/>
          </a:prstGeom>
          <a:noFill/>
        </p:spPr>
        <p:txBody>
          <a:bodyPr wrap="square" lIns="0" tIns="0" rIns="0" bIns="0" rtlCol="0" anchor="ctr" anchorCtr="0">
            <a:noAutofit/>
          </a:bodyPr>
          <a:lstStyle/>
          <a:p>
            <a:pPr algn="r"/>
            <a:endParaRPr lang="en-US" sz="675" dirty="0">
              <a:solidFill>
                <a:srgbClr val="C5192D"/>
              </a:solidFill>
            </a:endParaRPr>
          </a:p>
        </p:txBody>
      </p:sp>
      <p:cxnSp>
        <p:nvCxnSpPr>
          <p:cNvPr id="31" name="Straight Connector 14">
            <a:extLst>
              <a:ext uri="{FF2B5EF4-FFF2-40B4-BE49-F238E27FC236}">
                <a16:creationId xmlns:a16="http://schemas.microsoft.com/office/drawing/2014/main" id="{EB745C22-0374-44D0-9FFA-C71B9E5A5145}"/>
              </a:ext>
            </a:extLst>
          </p:cNvPr>
          <p:cNvCxnSpPr/>
          <p:nvPr userDrawn="1"/>
        </p:nvCxnSpPr>
        <p:spPr>
          <a:xfrm>
            <a:off x="2296103" y="6324866"/>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pic>
        <p:nvPicPr>
          <p:cNvPr id="11" name="Picture 37">
            <a:extLst>
              <a:ext uri="{FF2B5EF4-FFF2-40B4-BE49-F238E27FC236}">
                <a16:creationId xmlns:a16="http://schemas.microsoft.com/office/drawing/2014/main" id="{EF29920A-2CF8-4D2F-A667-D7E2664146D2}"/>
              </a:ext>
            </a:extLst>
          </p:cNvPr>
          <p:cNvPicPr>
            <a:picLocks noChangeAspect="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8143288" y="6393179"/>
            <a:ext cx="773785" cy="426150"/>
          </a:xfrm>
          <a:prstGeom prst="rect">
            <a:avLst/>
          </a:prstGeom>
        </p:spPr>
      </p:pic>
      <p:pic>
        <p:nvPicPr>
          <p:cNvPr id="13" name="Image 24">
            <a:extLst>
              <a:ext uri="{FF2B5EF4-FFF2-40B4-BE49-F238E27FC236}">
                <a16:creationId xmlns:a16="http://schemas.microsoft.com/office/drawing/2014/main" id="{7110CDD9-0E4C-4B78-B0E0-3D9B8D26CA6E}"/>
              </a:ext>
            </a:extLst>
          </p:cNvPr>
          <p:cNvPicPr preferRelativeResize="0">
            <a:picLocks noChangeAspect="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artisticGlowEdges/>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315670" y="6389009"/>
            <a:ext cx="1576800" cy="416059"/>
          </a:xfrm>
          <a:prstGeom prst="rect">
            <a:avLst/>
          </a:prstGeom>
        </p:spPr>
      </p:pic>
      <p:sp>
        <p:nvSpPr>
          <p:cNvPr id="14" name="Espace réservé du texte 4">
            <a:extLst>
              <a:ext uri="{FF2B5EF4-FFF2-40B4-BE49-F238E27FC236}">
                <a16:creationId xmlns:a16="http://schemas.microsoft.com/office/drawing/2014/main" id="{095B87B6-6F0C-4D5E-90BD-8E421833DB88}"/>
              </a:ext>
            </a:extLst>
          </p:cNvPr>
          <p:cNvSpPr>
            <a:spLocks noGrp="1"/>
          </p:cNvSpPr>
          <p:nvPr>
            <p:ph type="body" sz="quarter" idx="17" hasCustomPrompt="1"/>
          </p:nvPr>
        </p:nvSpPr>
        <p:spPr>
          <a:xfrm>
            <a:off x="3350457" y="6488752"/>
            <a:ext cx="2441485" cy="223515"/>
          </a:xfrm>
          <a:prstGeom prst="rect">
            <a:avLst/>
          </a:prstGeom>
        </p:spPr>
        <p:txBody>
          <a:bodyPr/>
          <a:lstStyle>
            <a:lvl1pPr marL="0" indent="0" algn="ctr">
              <a:buNone/>
              <a:defRPr sz="900">
                <a:solidFill>
                  <a:schemeClr val="accent5">
                    <a:lumMod val="75000"/>
                  </a:schemeClr>
                </a:solidFill>
              </a:defRPr>
            </a:lvl1pPr>
          </a:lstStyle>
          <a:p>
            <a:pPr lvl="0"/>
            <a:r>
              <a:rPr lang="fr-FR" dirty="0"/>
              <a:t>Insert the </a:t>
            </a:r>
            <a:r>
              <a:rPr lang="fr-FR" dirty="0" err="1"/>
              <a:t>title</a:t>
            </a:r>
            <a:r>
              <a:rPr lang="fr-FR" dirty="0"/>
              <a:t> of the </a:t>
            </a:r>
            <a:r>
              <a:rPr lang="fr-FR" dirty="0" err="1"/>
              <a:t>presentation</a:t>
            </a:r>
            <a:endParaRPr lang="fr-FR" dirty="0"/>
          </a:p>
        </p:txBody>
      </p:sp>
      <p:cxnSp>
        <p:nvCxnSpPr>
          <p:cNvPr id="15" name="Straight Connector 14">
            <a:extLst>
              <a:ext uri="{FF2B5EF4-FFF2-40B4-BE49-F238E27FC236}">
                <a16:creationId xmlns:a16="http://schemas.microsoft.com/office/drawing/2014/main" id="{6A0B8AAE-2554-4F6F-AB8C-76934783612C}"/>
              </a:ext>
            </a:extLst>
          </p:cNvPr>
          <p:cNvCxnSpPr/>
          <p:nvPr userDrawn="1"/>
        </p:nvCxnSpPr>
        <p:spPr>
          <a:xfrm>
            <a:off x="7920389" y="6314539"/>
            <a:ext cx="0" cy="538185"/>
          </a:xfrm>
          <a:prstGeom prst="line">
            <a:avLst/>
          </a:prstGeom>
          <a:ln>
            <a:solidFill>
              <a:srgbClr val="0077D4"/>
            </a:solidFill>
          </a:ln>
        </p:spPr>
        <p:style>
          <a:lnRef idx="1">
            <a:schemeClr val="dk1"/>
          </a:lnRef>
          <a:fillRef idx="0">
            <a:schemeClr val="dk1"/>
          </a:fillRef>
          <a:effectRef idx="0">
            <a:schemeClr val="dk1"/>
          </a:effectRef>
          <a:fontRef idx="minor">
            <a:schemeClr val="tx1"/>
          </a:fontRef>
        </p:style>
      </p:cxnSp>
      <p:cxnSp>
        <p:nvCxnSpPr>
          <p:cNvPr id="16" name="Straight Connector 14">
            <a:extLst>
              <a:ext uri="{FF2B5EF4-FFF2-40B4-BE49-F238E27FC236}">
                <a16:creationId xmlns:a16="http://schemas.microsoft.com/office/drawing/2014/main" id="{6A0B8AAE-2554-4F6F-AB8C-76934783612C}"/>
              </a:ext>
            </a:extLst>
          </p:cNvPr>
          <p:cNvCxnSpPr/>
          <p:nvPr userDrawn="1"/>
        </p:nvCxnSpPr>
        <p:spPr>
          <a:xfrm>
            <a:off x="2296101" y="6314539"/>
            <a:ext cx="0" cy="538185"/>
          </a:xfrm>
          <a:prstGeom prst="line">
            <a:avLst/>
          </a:prstGeom>
          <a:ln>
            <a:solidFill>
              <a:srgbClr val="0077D4"/>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userDrawn="1"/>
        </p:nvCxnSpPr>
        <p:spPr>
          <a:xfrm>
            <a:off x="0" y="6312669"/>
            <a:ext cx="91440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9964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ntent Slide 1">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7821C45-9C17-4B09-A58B-94A9B8A2058C}"/>
              </a:ext>
            </a:extLst>
          </p:cNvPr>
          <p:cNvSpPr/>
          <p:nvPr userDrawn="1"/>
        </p:nvSpPr>
        <p:spPr>
          <a:xfrm>
            <a:off x="0" y="6336079"/>
            <a:ext cx="9144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7D9E65D-2E58-4CF1-80D7-A1321325AF62}"/>
              </a:ext>
            </a:extLst>
          </p:cNvPr>
          <p:cNvSpPr/>
          <p:nvPr userDrawn="1"/>
        </p:nvSpPr>
        <p:spPr>
          <a:xfrm>
            <a:off x="-799" y="27"/>
            <a:ext cx="9143998" cy="758619"/>
          </a:xfrm>
          <a:prstGeom prst="rect">
            <a:avLst/>
          </a:prstGeom>
          <a:gradFill flip="none" rotWithShape="1">
            <a:gsLst>
              <a:gs pos="100000">
                <a:srgbClr val="004983"/>
              </a:gs>
              <a:gs pos="0">
                <a:srgbClr val="0077D4"/>
              </a:gs>
            </a:gsLst>
            <a:lin ang="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dirty="0">
              <a:ln>
                <a:solidFill>
                  <a:srgbClr val="363636"/>
                </a:solidFill>
              </a:ln>
              <a:solidFill>
                <a:schemeClr val="tx1"/>
              </a:solidFill>
            </a:endParaRPr>
          </a:p>
        </p:txBody>
      </p:sp>
      <p:sp>
        <p:nvSpPr>
          <p:cNvPr id="21" name="Title 1">
            <a:extLst>
              <a:ext uri="{FF2B5EF4-FFF2-40B4-BE49-F238E27FC236}">
                <a16:creationId xmlns:a16="http://schemas.microsoft.com/office/drawing/2014/main" id="{E49AEBCB-52F6-45B2-A57F-885004950E1E}"/>
              </a:ext>
            </a:extLst>
          </p:cNvPr>
          <p:cNvSpPr>
            <a:spLocks noGrp="1"/>
          </p:cNvSpPr>
          <p:nvPr>
            <p:ph type="ctrTitle" hasCustomPrompt="1"/>
          </p:nvPr>
        </p:nvSpPr>
        <p:spPr>
          <a:xfrm>
            <a:off x="315670" y="151609"/>
            <a:ext cx="8512645" cy="455408"/>
          </a:xfrm>
          <a:prstGeom prst="rect">
            <a:avLst/>
          </a:prstGeom>
        </p:spPr>
        <p:txBody>
          <a:bodyPr lIns="0" tIns="0" rIns="0" bIns="0"/>
          <a:lstStyle>
            <a:lvl1pPr algn="l">
              <a:lnSpc>
                <a:spcPts val="2775"/>
              </a:lnSpc>
              <a:defRPr sz="2400">
                <a:solidFill>
                  <a:schemeClr val="bg1"/>
                </a:solidFill>
              </a:defRPr>
            </a:lvl1pPr>
          </a:lstStyle>
          <a:p>
            <a:r>
              <a:rPr lang="en-GB" dirty="0"/>
              <a:t>Insert title of the slide</a:t>
            </a:r>
            <a:endParaRPr lang="en-US" dirty="0"/>
          </a:p>
        </p:txBody>
      </p:sp>
      <p:sp>
        <p:nvSpPr>
          <p:cNvPr id="23" name="Text Placeholder 2">
            <a:extLst>
              <a:ext uri="{FF2B5EF4-FFF2-40B4-BE49-F238E27FC236}">
                <a16:creationId xmlns:a16="http://schemas.microsoft.com/office/drawing/2014/main" id="{57C7FD5E-15F4-43A5-8E6C-29529CD2A767}"/>
              </a:ext>
            </a:extLst>
          </p:cNvPr>
          <p:cNvSpPr>
            <a:spLocks noGrp="1"/>
          </p:cNvSpPr>
          <p:nvPr>
            <p:ph type="body" sz="quarter" idx="16"/>
          </p:nvPr>
        </p:nvSpPr>
        <p:spPr>
          <a:xfrm>
            <a:off x="315659" y="959561"/>
            <a:ext cx="8512656" cy="5140820"/>
          </a:xfrm>
          <a:prstGeom prst="rect">
            <a:avLst/>
          </a:prstGeom>
          <a:effectLst/>
        </p:spPr>
        <p:txBody>
          <a:bodyPr/>
          <a:lstStyle>
            <a:lvl1pPr marL="0" indent="0" algn="l">
              <a:buClr>
                <a:srgbClr val="024A84"/>
              </a:buClr>
              <a:buFont typeface="Arial" panose="020B0604020202020204" pitchFamily="34" charset="0"/>
              <a:buNone/>
              <a:defRPr sz="1350" b="1">
                <a:solidFill>
                  <a:schemeClr val="bg2">
                    <a:lumMod val="10000"/>
                  </a:schemeClr>
                </a:solidFill>
              </a:defRPr>
            </a:lvl1pPr>
            <a:lvl2pPr marL="0" indent="0" algn="l">
              <a:buClr>
                <a:srgbClr val="024A84"/>
              </a:buClr>
              <a:buFont typeface="Arial" panose="020B0604020202020204" pitchFamily="34" charset="0"/>
              <a:buNone/>
              <a:defRPr sz="1050" b="1">
                <a:solidFill>
                  <a:srgbClr val="0077D4"/>
                </a:solidFill>
              </a:defRPr>
            </a:lvl2pPr>
            <a:lvl3pPr marL="0" indent="0" algn="l">
              <a:buClr>
                <a:srgbClr val="024A84"/>
              </a:buClr>
              <a:buFont typeface="Arial" panose="020B0604020202020204" pitchFamily="34" charset="0"/>
              <a:buNone/>
              <a:defRPr sz="900"/>
            </a:lvl3pPr>
            <a:lvl4pPr marL="1199970" indent="-171426" algn="just">
              <a:buClr>
                <a:srgbClr val="024A84"/>
              </a:buClr>
              <a:buFont typeface="Arial" panose="020B0604020202020204" pitchFamily="34" charset="0"/>
              <a:buChar char="•"/>
              <a:defRPr sz="825"/>
            </a:lvl4pPr>
            <a:lvl5pPr marL="1542818" indent="-171426" algn="just">
              <a:buClr>
                <a:srgbClr val="024A84"/>
              </a:buClr>
              <a:buFont typeface="Arial" panose="020B0604020202020204" pitchFamily="34" charset="0"/>
              <a:buChar char="•"/>
              <a:defRPr sz="750"/>
            </a:lvl5pPr>
          </a:lstStyle>
          <a:p>
            <a:pPr lvl="0"/>
            <a:r>
              <a:rPr lang="en-US" dirty="0"/>
              <a:t>Edit Master text styles</a:t>
            </a:r>
          </a:p>
          <a:p>
            <a:pPr lvl="1"/>
            <a:r>
              <a:rPr lang="en-US" dirty="0"/>
              <a:t>Second level</a:t>
            </a:r>
          </a:p>
          <a:p>
            <a:pPr lvl="2"/>
            <a:r>
              <a:rPr lang="en-US" dirty="0"/>
              <a:t>Third level</a:t>
            </a:r>
          </a:p>
          <a:p>
            <a:pPr lvl="2"/>
            <a:endParaRPr lang="en-US" dirty="0"/>
          </a:p>
        </p:txBody>
      </p:sp>
      <p:sp>
        <p:nvSpPr>
          <p:cNvPr id="11" name="TextBox 24">
            <a:extLst>
              <a:ext uri="{FF2B5EF4-FFF2-40B4-BE49-F238E27FC236}">
                <a16:creationId xmlns:a16="http://schemas.microsoft.com/office/drawing/2014/main" id="{17336C9A-B076-4656-8BBA-963E90A9405C}"/>
              </a:ext>
            </a:extLst>
          </p:cNvPr>
          <p:cNvSpPr txBox="1"/>
          <p:nvPr userDrawn="1"/>
        </p:nvSpPr>
        <p:spPr>
          <a:xfrm>
            <a:off x="8701932" y="6552000"/>
            <a:ext cx="215268" cy="300724"/>
          </a:xfrm>
          <a:prstGeom prst="rect">
            <a:avLst/>
          </a:prstGeom>
          <a:noFill/>
        </p:spPr>
        <p:txBody>
          <a:bodyPr wrap="square" lIns="0" tIns="0" rIns="0" bIns="0" rtlCol="0" anchor="ctr" anchorCtr="0">
            <a:noAutofit/>
          </a:bodyPr>
          <a:lstStyle/>
          <a:p>
            <a:pPr algn="r"/>
            <a:endParaRPr lang="en-US" sz="675" dirty="0">
              <a:solidFill>
                <a:srgbClr val="C5192D"/>
              </a:solidFill>
            </a:endParaRPr>
          </a:p>
        </p:txBody>
      </p:sp>
      <p:sp>
        <p:nvSpPr>
          <p:cNvPr id="12" name="TextBox 24">
            <a:extLst>
              <a:ext uri="{FF2B5EF4-FFF2-40B4-BE49-F238E27FC236}">
                <a16:creationId xmlns:a16="http://schemas.microsoft.com/office/drawing/2014/main" id="{AA8FC206-02A5-43F9-849D-DC76261D0734}"/>
              </a:ext>
            </a:extLst>
          </p:cNvPr>
          <p:cNvSpPr txBox="1"/>
          <p:nvPr userDrawn="1"/>
        </p:nvSpPr>
        <p:spPr>
          <a:xfrm>
            <a:off x="8701932" y="6552000"/>
            <a:ext cx="215268" cy="300724"/>
          </a:xfrm>
          <a:prstGeom prst="rect">
            <a:avLst/>
          </a:prstGeom>
          <a:noFill/>
        </p:spPr>
        <p:txBody>
          <a:bodyPr wrap="square" lIns="0" tIns="0" rIns="0" bIns="0" rtlCol="0" anchor="ctr" anchorCtr="0">
            <a:noAutofit/>
          </a:bodyPr>
          <a:lstStyle/>
          <a:p>
            <a:pPr algn="r"/>
            <a:endParaRPr lang="en-US" sz="675" dirty="0">
              <a:solidFill>
                <a:srgbClr val="C5192D"/>
              </a:solidFill>
            </a:endParaRPr>
          </a:p>
        </p:txBody>
      </p:sp>
      <p:sp>
        <p:nvSpPr>
          <p:cNvPr id="15" name="Espace réservé du texte 4">
            <a:extLst>
              <a:ext uri="{FF2B5EF4-FFF2-40B4-BE49-F238E27FC236}">
                <a16:creationId xmlns:a16="http://schemas.microsoft.com/office/drawing/2014/main" id="{EEA29732-7844-43C8-8145-B8D9665017DA}"/>
              </a:ext>
            </a:extLst>
          </p:cNvPr>
          <p:cNvSpPr>
            <a:spLocks noGrp="1"/>
          </p:cNvSpPr>
          <p:nvPr>
            <p:ph type="body" sz="quarter" idx="14" hasCustomPrompt="1"/>
          </p:nvPr>
        </p:nvSpPr>
        <p:spPr>
          <a:xfrm>
            <a:off x="3350457" y="6488752"/>
            <a:ext cx="2441485" cy="223515"/>
          </a:xfrm>
          <a:prstGeom prst="rect">
            <a:avLst/>
          </a:prstGeom>
        </p:spPr>
        <p:txBody>
          <a:bodyPr/>
          <a:lstStyle>
            <a:lvl1pPr marL="0" indent="0" algn="ctr">
              <a:buNone/>
              <a:defRPr sz="900">
                <a:solidFill>
                  <a:schemeClr val="bg1"/>
                </a:solidFill>
              </a:defRPr>
            </a:lvl1pPr>
          </a:lstStyle>
          <a:p>
            <a:pPr lvl="0"/>
            <a:r>
              <a:rPr lang="fr-FR" dirty="0"/>
              <a:t>Insert the </a:t>
            </a:r>
            <a:r>
              <a:rPr lang="fr-FR" dirty="0" err="1"/>
              <a:t>title</a:t>
            </a:r>
            <a:r>
              <a:rPr lang="fr-FR" dirty="0"/>
              <a:t> of the </a:t>
            </a:r>
            <a:r>
              <a:rPr lang="fr-FR" dirty="0" err="1"/>
              <a:t>presentation</a:t>
            </a:r>
            <a:endParaRPr lang="fr-FR" dirty="0"/>
          </a:p>
        </p:txBody>
      </p:sp>
      <p:pic>
        <p:nvPicPr>
          <p:cNvPr id="16" name="Image 15">
            <a:extLst>
              <a:ext uri="{FF2B5EF4-FFF2-40B4-BE49-F238E27FC236}">
                <a16:creationId xmlns:a16="http://schemas.microsoft.com/office/drawing/2014/main" id="{4F7A0481-C718-4D3E-ADF2-36ADBDF51F23}"/>
              </a:ext>
            </a:extLst>
          </p:cNvPr>
          <p:cNvPicPr preferRelativeResize="0">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15670" y="6389009"/>
            <a:ext cx="1576800" cy="416059"/>
          </a:xfrm>
          <a:prstGeom prst="rect">
            <a:avLst/>
          </a:prstGeom>
        </p:spPr>
      </p:pic>
      <p:cxnSp>
        <p:nvCxnSpPr>
          <p:cNvPr id="17" name="Straight Connector 14">
            <a:extLst>
              <a:ext uri="{FF2B5EF4-FFF2-40B4-BE49-F238E27FC236}">
                <a16:creationId xmlns:a16="http://schemas.microsoft.com/office/drawing/2014/main" id="{CEFD72A5-9B1F-46BA-8C17-7161752D4FB7}"/>
              </a:ext>
            </a:extLst>
          </p:cNvPr>
          <p:cNvCxnSpPr/>
          <p:nvPr userDrawn="1"/>
        </p:nvCxnSpPr>
        <p:spPr>
          <a:xfrm>
            <a:off x="2296103" y="6324866"/>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pic>
        <p:nvPicPr>
          <p:cNvPr id="19" name="Picture 37">
            <a:extLst>
              <a:ext uri="{FF2B5EF4-FFF2-40B4-BE49-F238E27FC236}">
                <a16:creationId xmlns:a16="http://schemas.microsoft.com/office/drawing/2014/main" id="{EF29920A-2CF8-4D2F-A667-D7E2664146D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8143161" y="6393179"/>
            <a:ext cx="774039" cy="426150"/>
          </a:xfrm>
          <a:prstGeom prst="rect">
            <a:avLst/>
          </a:prstGeom>
        </p:spPr>
      </p:pic>
      <p:cxnSp>
        <p:nvCxnSpPr>
          <p:cNvPr id="22" name="Straight Connector 14">
            <a:extLst>
              <a:ext uri="{FF2B5EF4-FFF2-40B4-BE49-F238E27FC236}">
                <a16:creationId xmlns:a16="http://schemas.microsoft.com/office/drawing/2014/main" id="{6A0B8AAE-2554-4F6F-AB8C-76934783612C}"/>
              </a:ext>
            </a:extLst>
          </p:cNvPr>
          <p:cNvCxnSpPr/>
          <p:nvPr userDrawn="1"/>
        </p:nvCxnSpPr>
        <p:spPr>
          <a:xfrm>
            <a:off x="7920389" y="6314539"/>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325803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Slide 1">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17821C45-9C17-4B09-A58B-94A9B8A2058C}"/>
              </a:ext>
            </a:extLst>
          </p:cNvPr>
          <p:cNvSpPr/>
          <p:nvPr userDrawn="1"/>
        </p:nvSpPr>
        <p:spPr>
          <a:xfrm>
            <a:off x="0" y="6336079"/>
            <a:ext cx="9144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1" name="Picture 37">
            <a:extLst>
              <a:ext uri="{FF2B5EF4-FFF2-40B4-BE49-F238E27FC236}">
                <a16:creationId xmlns:a16="http://schemas.microsoft.com/office/drawing/2014/main" id="{EF29920A-2CF8-4D2F-A667-D7E2664146D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143161" y="6393179"/>
            <a:ext cx="774039" cy="426150"/>
          </a:xfrm>
          <a:prstGeom prst="rect">
            <a:avLst/>
          </a:prstGeom>
        </p:spPr>
      </p:pic>
      <p:cxnSp>
        <p:nvCxnSpPr>
          <p:cNvPr id="32" name="Straight Connector 14">
            <a:extLst>
              <a:ext uri="{FF2B5EF4-FFF2-40B4-BE49-F238E27FC236}">
                <a16:creationId xmlns:a16="http://schemas.microsoft.com/office/drawing/2014/main" id="{6A0B8AAE-2554-4F6F-AB8C-76934783612C}"/>
              </a:ext>
            </a:extLst>
          </p:cNvPr>
          <p:cNvCxnSpPr/>
          <p:nvPr userDrawn="1"/>
        </p:nvCxnSpPr>
        <p:spPr>
          <a:xfrm>
            <a:off x="7920389" y="6314539"/>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14" name="Picture Placeholder 7">
            <a:extLst>
              <a:ext uri="{FF2B5EF4-FFF2-40B4-BE49-F238E27FC236}">
                <a16:creationId xmlns:a16="http://schemas.microsoft.com/office/drawing/2014/main" id="{C8B59B52-C699-4CE7-97BA-027ACF8FB42E}"/>
              </a:ext>
            </a:extLst>
          </p:cNvPr>
          <p:cNvSpPr>
            <a:spLocks noGrp="1" noChangeAspect="1"/>
          </p:cNvSpPr>
          <p:nvPr>
            <p:ph type="pic" sz="quarter" idx="17" hasCustomPrompt="1"/>
          </p:nvPr>
        </p:nvSpPr>
        <p:spPr>
          <a:xfrm>
            <a:off x="5168157" y="971034"/>
            <a:ext cx="3533776" cy="5129355"/>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dirty="0"/>
              <a:t>Click icon or drag image to insert picture</a:t>
            </a:r>
          </a:p>
        </p:txBody>
      </p:sp>
      <p:sp>
        <p:nvSpPr>
          <p:cNvPr id="15" name="Rectangle 14">
            <a:extLst>
              <a:ext uri="{FF2B5EF4-FFF2-40B4-BE49-F238E27FC236}">
                <a16:creationId xmlns:a16="http://schemas.microsoft.com/office/drawing/2014/main" id="{2CFE5920-4B6F-486E-9F0D-C1AE18D062F5}"/>
              </a:ext>
            </a:extLst>
          </p:cNvPr>
          <p:cNvSpPr/>
          <p:nvPr userDrawn="1"/>
        </p:nvSpPr>
        <p:spPr>
          <a:xfrm>
            <a:off x="-799" y="27"/>
            <a:ext cx="9143998" cy="758619"/>
          </a:xfrm>
          <a:prstGeom prst="rect">
            <a:avLst/>
          </a:prstGeom>
          <a:gradFill flip="none" rotWithShape="1">
            <a:gsLst>
              <a:gs pos="100000">
                <a:srgbClr val="004983"/>
              </a:gs>
              <a:gs pos="0">
                <a:srgbClr val="0077D4"/>
              </a:gs>
            </a:gsLst>
            <a:lin ang="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dirty="0">
              <a:ln>
                <a:solidFill>
                  <a:srgbClr val="363636"/>
                </a:solidFill>
              </a:ln>
              <a:solidFill>
                <a:schemeClr val="tx1"/>
              </a:solidFill>
            </a:endParaRPr>
          </a:p>
        </p:txBody>
      </p:sp>
      <p:sp>
        <p:nvSpPr>
          <p:cNvPr id="19" name="Text Placeholder 2">
            <a:extLst>
              <a:ext uri="{FF2B5EF4-FFF2-40B4-BE49-F238E27FC236}">
                <a16:creationId xmlns:a16="http://schemas.microsoft.com/office/drawing/2014/main" id="{B82461B7-A290-474F-927F-9060159C8956}"/>
              </a:ext>
            </a:extLst>
          </p:cNvPr>
          <p:cNvSpPr>
            <a:spLocks noGrp="1"/>
          </p:cNvSpPr>
          <p:nvPr>
            <p:ph type="body" sz="quarter" idx="16"/>
          </p:nvPr>
        </p:nvSpPr>
        <p:spPr>
          <a:xfrm>
            <a:off x="315658" y="959561"/>
            <a:ext cx="4256342" cy="5140820"/>
          </a:xfrm>
          <a:prstGeom prst="rect">
            <a:avLst/>
          </a:prstGeom>
          <a:effectLst/>
        </p:spPr>
        <p:txBody>
          <a:bodyPr/>
          <a:lstStyle>
            <a:lvl1pPr marL="0" indent="0" algn="l">
              <a:buClr>
                <a:srgbClr val="024A84"/>
              </a:buClr>
              <a:buFont typeface="Arial" panose="020B0604020202020204" pitchFamily="34" charset="0"/>
              <a:buNone/>
              <a:defRPr sz="1350" b="1">
                <a:solidFill>
                  <a:schemeClr val="tx1"/>
                </a:solidFill>
              </a:defRPr>
            </a:lvl1pPr>
            <a:lvl2pPr marL="0" indent="0" algn="l">
              <a:buClr>
                <a:srgbClr val="024A84"/>
              </a:buClr>
              <a:buFont typeface="Arial" panose="020B0604020202020204" pitchFamily="34" charset="0"/>
              <a:buNone/>
              <a:defRPr sz="1050" b="1">
                <a:solidFill>
                  <a:srgbClr val="0077D4"/>
                </a:solidFill>
              </a:defRPr>
            </a:lvl2pPr>
            <a:lvl3pPr marL="0" indent="0" algn="l">
              <a:buClr>
                <a:srgbClr val="024A84"/>
              </a:buClr>
              <a:buFont typeface="Arial" panose="020B0604020202020204" pitchFamily="34" charset="0"/>
              <a:buNone/>
              <a:defRPr sz="900"/>
            </a:lvl3pPr>
            <a:lvl4pPr marL="1199970" indent="-171426" algn="just">
              <a:buClr>
                <a:srgbClr val="024A84"/>
              </a:buClr>
              <a:buFont typeface="Arial" panose="020B0604020202020204" pitchFamily="34" charset="0"/>
              <a:buChar char="•"/>
              <a:defRPr sz="825"/>
            </a:lvl4pPr>
            <a:lvl5pPr marL="1542818" indent="-171426" algn="just">
              <a:buClr>
                <a:srgbClr val="024A84"/>
              </a:buClr>
              <a:buFont typeface="Arial" panose="020B0604020202020204" pitchFamily="34" charset="0"/>
              <a:buChar char="•"/>
              <a:defRPr sz="750"/>
            </a:lvl5pPr>
          </a:lstStyle>
          <a:p>
            <a:pPr lvl="0"/>
            <a:r>
              <a:rPr lang="en-US" dirty="0"/>
              <a:t>Edit Master text styles</a:t>
            </a:r>
          </a:p>
          <a:p>
            <a:pPr lvl="1"/>
            <a:r>
              <a:rPr lang="en-US" dirty="0"/>
              <a:t>Second level</a:t>
            </a:r>
          </a:p>
          <a:p>
            <a:pPr lvl="2"/>
            <a:r>
              <a:rPr lang="en-US" dirty="0"/>
              <a:t>Third level</a:t>
            </a:r>
          </a:p>
          <a:p>
            <a:pPr lvl="2"/>
            <a:endParaRPr lang="en-US" dirty="0"/>
          </a:p>
        </p:txBody>
      </p:sp>
      <p:sp>
        <p:nvSpPr>
          <p:cNvPr id="22" name="Title 1">
            <a:extLst>
              <a:ext uri="{FF2B5EF4-FFF2-40B4-BE49-F238E27FC236}">
                <a16:creationId xmlns:a16="http://schemas.microsoft.com/office/drawing/2014/main" id="{A00971C8-FA64-4742-8A38-BC2A6D7AB16A}"/>
              </a:ext>
            </a:extLst>
          </p:cNvPr>
          <p:cNvSpPr>
            <a:spLocks noGrp="1"/>
          </p:cNvSpPr>
          <p:nvPr>
            <p:ph type="ctrTitle" hasCustomPrompt="1"/>
          </p:nvPr>
        </p:nvSpPr>
        <p:spPr>
          <a:xfrm>
            <a:off x="315670" y="151609"/>
            <a:ext cx="8512645" cy="455408"/>
          </a:xfrm>
          <a:prstGeom prst="rect">
            <a:avLst/>
          </a:prstGeom>
        </p:spPr>
        <p:txBody>
          <a:bodyPr lIns="0" tIns="0" rIns="0" bIns="0"/>
          <a:lstStyle>
            <a:lvl1pPr algn="l">
              <a:lnSpc>
                <a:spcPts val="2775"/>
              </a:lnSpc>
              <a:defRPr sz="2400">
                <a:solidFill>
                  <a:schemeClr val="bg1"/>
                </a:solidFill>
              </a:defRPr>
            </a:lvl1pPr>
          </a:lstStyle>
          <a:p>
            <a:r>
              <a:rPr lang="en-GB" dirty="0"/>
              <a:t>Insert title of the slide</a:t>
            </a:r>
            <a:endParaRPr lang="en-US" dirty="0"/>
          </a:p>
        </p:txBody>
      </p:sp>
      <p:sp>
        <p:nvSpPr>
          <p:cNvPr id="13" name="TextBox 24">
            <a:extLst>
              <a:ext uri="{FF2B5EF4-FFF2-40B4-BE49-F238E27FC236}">
                <a16:creationId xmlns:a16="http://schemas.microsoft.com/office/drawing/2014/main" id="{DD1032CB-C952-47D3-91F1-1B8184F497BD}"/>
              </a:ext>
            </a:extLst>
          </p:cNvPr>
          <p:cNvSpPr txBox="1"/>
          <p:nvPr userDrawn="1"/>
        </p:nvSpPr>
        <p:spPr>
          <a:xfrm>
            <a:off x="8701932" y="6552000"/>
            <a:ext cx="215268" cy="300724"/>
          </a:xfrm>
          <a:prstGeom prst="rect">
            <a:avLst/>
          </a:prstGeom>
          <a:noFill/>
        </p:spPr>
        <p:txBody>
          <a:bodyPr wrap="square" lIns="0" tIns="0" rIns="0" bIns="0" rtlCol="0" anchor="ctr" anchorCtr="0">
            <a:noAutofit/>
          </a:bodyPr>
          <a:lstStyle/>
          <a:p>
            <a:pPr algn="r"/>
            <a:endParaRPr lang="en-US" sz="675" dirty="0">
              <a:solidFill>
                <a:srgbClr val="C5192D"/>
              </a:solidFill>
            </a:endParaRPr>
          </a:p>
        </p:txBody>
      </p:sp>
      <p:sp>
        <p:nvSpPr>
          <p:cNvPr id="16" name="TextBox 24">
            <a:extLst>
              <a:ext uri="{FF2B5EF4-FFF2-40B4-BE49-F238E27FC236}">
                <a16:creationId xmlns:a16="http://schemas.microsoft.com/office/drawing/2014/main" id="{1B16DB7F-771E-420A-851F-0FA465E115CA}"/>
              </a:ext>
            </a:extLst>
          </p:cNvPr>
          <p:cNvSpPr txBox="1"/>
          <p:nvPr userDrawn="1"/>
        </p:nvSpPr>
        <p:spPr>
          <a:xfrm>
            <a:off x="8701932" y="6552000"/>
            <a:ext cx="215268" cy="300724"/>
          </a:xfrm>
          <a:prstGeom prst="rect">
            <a:avLst/>
          </a:prstGeom>
          <a:noFill/>
        </p:spPr>
        <p:txBody>
          <a:bodyPr wrap="square" lIns="0" tIns="0" rIns="0" bIns="0" rtlCol="0" anchor="ctr" anchorCtr="0">
            <a:noAutofit/>
          </a:bodyPr>
          <a:lstStyle/>
          <a:p>
            <a:pPr algn="r"/>
            <a:endParaRPr lang="en-US" sz="675" dirty="0">
              <a:solidFill>
                <a:srgbClr val="C5192D"/>
              </a:solidFill>
            </a:endParaRPr>
          </a:p>
        </p:txBody>
      </p:sp>
      <p:sp>
        <p:nvSpPr>
          <p:cNvPr id="24" name="Espace réservé du texte 4">
            <a:extLst>
              <a:ext uri="{FF2B5EF4-FFF2-40B4-BE49-F238E27FC236}">
                <a16:creationId xmlns:a16="http://schemas.microsoft.com/office/drawing/2014/main" id="{62C62350-66C0-43CB-B125-42F2FF7750AA}"/>
              </a:ext>
            </a:extLst>
          </p:cNvPr>
          <p:cNvSpPr>
            <a:spLocks noGrp="1"/>
          </p:cNvSpPr>
          <p:nvPr>
            <p:ph type="body" sz="quarter" idx="14" hasCustomPrompt="1"/>
          </p:nvPr>
        </p:nvSpPr>
        <p:spPr>
          <a:xfrm>
            <a:off x="3350457" y="6488752"/>
            <a:ext cx="2441485" cy="223515"/>
          </a:xfrm>
          <a:prstGeom prst="rect">
            <a:avLst/>
          </a:prstGeom>
        </p:spPr>
        <p:txBody>
          <a:bodyPr/>
          <a:lstStyle>
            <a:lvl1pPr marL="0" indent="0" algn="ctr">
              <a:buNone/>
              <a:defRPr sz="900">
                <a:solidFill>
                  <a:schemeClr val="bg1"/>
                </a:solidFill>
              </a:defRPr>
            </a:lvl1pPr>
          </a:lstStyle>
          <a:p>
            <a:pPr lvl="0"/>
            <a:r>
              <a:rPr lang="fr-FR" dirty="0"/>
              <a:t>Insert the </a:t>
            </a:r>
            <a:r>
              <a:rPr lang="fr-FR" dirty="0" err="1"/>
              <a:t>title</a:t>
            </a:r>
            <a:r>
              <a:rPr lang="fr-FR" dirty="0"/>
              <a:t> of the </a:t>
            </a:r>
            <a:r>
              <a:rPr lang="fr-FR" dirty="0" err="1"/>
              <a:t>presentation</a:t>
            </a:r>
            <a:endParaRPr lang="fr-FR" dirty="0"/>
          </a:p>
        </p:txBody>
      </p:sp>
      <p:pic>
        <p:nvPicPr>
          <p:cNvPr id="25" name="Image 24">
            <a:extLst>
              <a:ext uri="{FF2B5EF4-FFF2-40B4-BE49-F238E27FC236}">
                <a16:creationId xmlns:a16="http://schemas.microsoft.com/office/drawing/2014/main" id="{7110CDD9-0E4C-4B78-B0E0-3D9B8D26CA6E}"/>
              </a:ext>
            </a:extLst>
          </p:cNvPr>
          <p:cNvPicPr preferRelativeResize="0">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15670" y="6389009"/>
            <a:ext cx="1576800" cy="416059"/>
          </a:xfrm>
          <a:prstGeom prst="rect">
            <a:avLst/>
          </a:prstGeom>
        </p:spPr>
      </p:pic>
      <p:cxnSp>
        <p:nvCxnSpPr>
          <p:cNvPr id="26" name="Straight Connector 14">
            <a:extLst>
              <a:ext uri="{FF2B5EF4-FFF2-40B4-BE49-F238E27FC236}">
                <a16:creationId xmlns:a16="http://schemas.microsoft.com/office/drawing/2014/main" id="{6A0B8AAE-2554-4F6F-AB8C-76934783612C}"/>
              </a:ext>
            </a:extLst>
          </p:cNvPr>
          <p:cNvCxnSpPr/>
          <p:nvPr userDrawn="1"/>
        </p:nvCxnSpPr>
        <p:spPr>
          <a:xfrm>
            <a:off x="2296103" y="6324866"/>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0359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Quote SLide BLUE">
    <p:spTree>
      <p:nvGrpSpPr>
        <p:cNvPr id="1" name=""/>
        <p:cNvGrpSpPr/>
        <p:nvPr/>
      </p:nvGrpSpPr>
      <p:grpSpPr>
        <a:xfrm>
          <a:off x="0" y="0"/>
          <a:ext cx="0" cy="0"/>
          <a:chOff x="0" y="0"/>
          <a:chExt cx="0" cy="0"/>
        </a:xfrm>
      </p:grpSpPr>
      <p:sp>
        <p:nvSpPr>
          <p:cNvPr id="9" name="Rectangle 8"/>
          <p:cNvSpPr/>
          <p:nvPr userDrawn="1"/>
        </p:nvSpPr>
        <p:spPr>
          <a:xfrm>
            <a:off x="-799" y="0"/>
            <a:ext cx="9144799" cy="6858000"/>
          </a:xfrm>
          <a:prstGeom prst="rect">
            <a:avLst/>
          </a:prstGeom>
          <a:gradFill>
            <a:gsLst>
              <a:gs pos="0">
                <a:srgbClr val="004983"/>
              </a:gs>
              <a:gs pos="100000">
                <a:srgbClr val="0077D4"/>
              </a:gs>
            </a:gsLst>
            <a:lin ang="135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dirty="0">
              <a:ln>
                <a:solidFill>
                  <a:srgbClr val="363636"/>
                </a:solidFill>
              </a:ln>
              <a:solidFill>
                <a:schemeClr val="tx1"/>
              </a:solidFill>
            </a:endParaRPr>
          </a:p>
        </p:txBody>
      </p:sp>
      <p:sp>
        <p:nvSpPr>
          <p:cNvPr id="10" name="Text Placeholder 9"/>
          <p:cNvSpPr>
            <a:spLocks noGrp="1"/>
          </p:cNvSpPr>
          <p:nvPr>
            <p:ph type="body" sz="quarter" idx="11" hasCustomPrompt="1"/>
          </p:nvPr>
        </p:nvSpPr>
        <p:spPr>
          <a:xfrm>
            <a:off x="1196338" y="1777527"/>
            <a:ext cx="6887984" cy="2978286"/>
          </a:xfrm>
          <a:prstGeom prst="rect">
            <a:avLst/>
          </a:prstGeom>
          <a:noFill/>
          <a:ln w="19050">
            <a:noFill/>
          </a:ln>
          <a:effectLst/>
        </p:spPr>
        <p:txBody>
          <a:bodyPr/>
          <a:lstStyle>
            <a:lvl1pPr marL="0" indent="0" algn="l">
              <a:buNone/>
              <a:defRPr sz="2700">
                <a:solidFill>
                  <a:srgbClr val="EEF3FA"/>
                </a:solidFill>
              </a:defRPr>
            </a:lvl1pPr>
            <a:lvl2pPr marL="342848" indent="0" algn="r">
              <a:buNone/>
              <a:defRPr sz="1800">
                <a:solidFill>
                  <a:srgbClr val="EEF3FA"/>
                </a:solidFill>
              </a:defRPr>
            </a:lvl2pPr>
          </a:lstStyle>
          <a:p>
            <a:pPr lvl="0"/>
            <a:r>
              <a:rPr lang="en-US" dirty="0"/>
              <a:t>Quotations are commonly printed as a means for inspiration and to invoke philosophical thoughts from the reader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a:t>
            </a:r>
          </a:p>
          <a:p>
            <a:pPr lvl="1"/>
            <a:r>
              <a:rPr lang="fr-FR" dirty="0"/>
              <a:t>					</a:t>
            </a:r>
          </a:p>
        </p:txBody>
      </p:sp>
      <p:sp>
        <p:nvSpPr>
          <p:cNvPr id="27" name="Text Placeholder 26"/>
          <p:cNvSpPr>
            <a:spLocks noGrp="1"/>
          </p:cNvSpPr>
          <p:nvPr>
            <p:ph type="body" sz="quarter" idx="14" hasCustomPrompt="1"/>
          </p:nvPr>
        </p:nvSpPr>
        <p:spPr>
          <a:xfrm>
            <a:off x="5589321" y="5003641"/>
            <a:ext cx="2495002" cy="547688"/>
          </a:xfrm>
          <a:prstGeom prst="rect">
            <a:avLst/>
          </a:prstGeom>
          <a:effectLst/>
        </p:spPr>
        <p:txBody>
          <a:bodyPr/>
          <a:lstStyle>
            <a:lvl1pPr marL="0" indent="0" algn="r">
              <a:buNone/>
              <a:defRPr sz="1500" baseline="0">
                <a:solidFill>
                  <a:srgbClr val="EEF3FA"/>
                </a:solidFill>
              </a:defRPr>
            </a:lvl1pPr>
          </a:lstStyle>
          <a:p>
            <a:pPr lvl="0"/>
            <a:r>
              <a:rPr lang="fr-FR" dirty="0"/>
              <a:t>Source Name</a:t>
            </a:r>
          </a:p>
        </p:txBody>
      </p:sp>
      <p:sp>
        <p:nvSpPr>
          <p:cNvPr id="44" name="TextBox 43"/>
          <p:cNvSpPr txBox="1"/>
          <p:nvPr userDrawn="1"/>
        </p:nvSpPr>
        <p:spPr>
          <a:xfrm>
            <a:off x="526425" y="1433373"/>
            <a:ext cx="564022" cy="1200329"/>
          </a:xfrm>
          <a:prstGeom prst="rect">
            <a:avLst/>
          </a:prstGeom>
          <a:noFill/>
          <a:effectLst/>
        </p:spPr>
        <p:txBody>
          <a:bodyPr wrap="square" rtlCol="0">
            <a:spAutoFit/>
          </a:bodyPr>
          <a:lstStyle/>
          <a:p>
            <a:r>
              <a:rPr lang="fr-FR" sz="7200" dirty="0">
                <a:solidFill>
                  <a:srgbClr val="EEF3FA"/>
                </a:solidFill>
                <a:latin typeface="Arial" panose="020B0604020202020204" pitchFamily="34" charset="0"/>
                <a:cs typeface="Arial" panose="020B0604020202020204" pitchFamily="34" charset="0"/>
              </a:rPr>
              <a:t>“</a:t>
            </a:r>
          </a:p>
        </p:txBody>
      </p:sp>
      <p:cxnSp>
        <p:nvCxnSpPr>
          <p:cNvPr id="12" name="Straight Connector 14">
            <a:extLst>
              <a:ext uri="{FF2B5EF4-FFF2-40B4-BE49-F238E27FC236}">
                <a16:creationId xmlns:a16="http://schemas.microsoft.com/office/drawing/2014/main" id="{6A0B8AAE-2554-4F6F-AB8C-76934783612C}"/>
              </a:ext>
            </a:extLst>
          </p:cNvPr>
          <p:cNvCxnSpPr/>
          <p:nvPr userDrawn="1"/>
        </p:nvCxnSpPr>
        <p:spPr>
          <a:xfrm>
            <a:off x="2296101" y="6314539"/>
            <a:ext cx="0" cy="538185"/>
          </a:xfrm>
          <a:prstGeom prst="line">
            <a:avLst/>
          </a:prstGeom>
          <a:ln>
            <a:solidFill>
              <a:srgbClr val="0077D4"/>
            </a:solidFill>
          </a:ln>
        </p:spPr>
        <p:style>
          <a:lnRef idx="1">
            <a:schemeClr val="dk1"/>
          </a:lnRef>
          <a:fillRef idx="0">
            <a:schemeClr val="dk1"/>
          </a:fillRef>
          <a:effectRef idx="0">
            <a:schemeClr val="dk1"/>
          </a:effectRef>
          <a:fontRef idx="minor">
            <a:schemeClr val="tx1"/>
          </a:fontRef>
        </p:style>
      </p:cxnSp>
      <p:cxnSp>
        <p:nvCxnSpPr>
          <p:cNvPr id="14" name="Straight Connector 14">
            <a:extLst>
              <a:ext uri="{FF2B5EF4-FFF2-40B4-BE49-F238E27FC236}">
                <a16:creationId xmlns:a16="http://schemas.microsoft.com/office/drawing/2014/main" id="{6A0B8AAE-2554-4F6F-AB8C-76934783612C}"/>
              </a:ext>
            </a:extLst>
          </p:cNvPr>
          <p:cNvCxnSpPr/>
          <p:nvPr userDrawn="1"/>
        </p:nvCxnSpPr>
        <p:spPr>
          <a:xfrm>
            <a:off x="7920389" y="6314539"/>
            <a:ext cx="0" cy="538185"/>
          </a:xfrm>
          <a:prstGeom prst="line">
            <a:avLst/>
          </a:prstGeom>
          <a:ln>
            <a:solidFill>
              <a:srgbClr val="0077D4"/>
            </a:solidFill>
          </a:ln>
        </p:spPr>
        <p:style>
          <a:lnRef idx="1">
            <a:schemeClr val="dk1"/>
          </a:lnRef>
          <a:fillRef idx="0">
            <a:schemeClr val="dk1"/>
          </a:fillRef>
          <a:effectRef idx="0">
            <a:schemeClr val="dk1"/>
          </a:effectRef>
          <a:fontRef idx="minor">
            <a:schemeClr val="tx1"/>
          </a:fontRef>
        </p:style>
      </p:cxnSp>
      <p:sp>
        <p:nvSpPr>
          <p:cNvPr id="20" name="Espace réservé du texte 4">
            <a:extLst>
              <a:ext uri="{FF2B5EF4-FFF2-40B4-BE49-F238E27FC236}">
                <a16:creationId xmlns:a16="http://schemas.microsoft.com/office/drawing/2014/main" id="{095B87B6-6F0C-4D5E-90BD-8E421833DB88}"/>
              </a:ext>
            </a:extLst>
          </p:cNvPr>
          <p:cNvSpPr>
            <a:spLocks noGrp="1"/>
          </p:cNvSpPr>
          <p:nvPr>
            <p:ph type="body" sz="quarter" idx="15" hasCustomPrompt="1"/>
          </p:nvPr>
        </p:nvSpPr>
        <p:spPr>
          <a:xfrm>
            <a:off x="3350457" y="6488752"/>
            <a:ext cx="2441485" cy="223515"/>
          </a:xfrm>
          <a:prstGeom prst="rect">
            <a:avLst/>
          </a:prstGeom>
        </p:spPr>
        <p:txBody>
          <a:bodyPr/>
          <a:lstStyle>
            <a:lvl1pPr marL="0" indent="0" algn="ctr">
              <a:buNone/>
              <a:defRPr sz="900">
                <a:solidFill>
                  <a:schemeClr val="bg1"/>
                </a:solidFill>
              </a:defRPr>
            </a:lvl1pPr>
          </a:lstStyle>
          <a:p>
            <a:pPr lvl="0"/>
            <a:r>
              <a:rPr lang="fr-FR" dirty="0"/>
              <a:t>Insert the </a:t>
            </a:r>
            <a:r>
              <a:rPr lang="fr-FR" dirty="0" err="1"/>
              <a:t>title</a:t>
            </a:r>
            <a:r>
              <a:rPr lang="fr-FR" dirty="0"/>
              <a:t> of the </a:t>
            </a:r>
            <a:r>
              <a:rPr lang="fr-FR" dirty="0" err="1"/>
              <a:t>presentation</a:t>
            </a:r>
            <a:endParaRPr lang="fr-FR" dirty="0"/>
          </a:p>
        </p:txBody>
      </p:sp>
      <p:pic>
        <p:nvPicPr>
          <p:cNvPr id="15" name="Image 25">
            <a:extLst>
              <a:ext uri="{FF2B5EF4-FFF2-40B4-BE49-F238E27FC236}">
                <a16:creationId xmlns:a16="http://schemas.microsoft.com/office/drawing/2014/main" id="{3BC56948-583A-483E-87F5-14C23D4225AC}"/>
              </a:ext>
            </a:extLst>
          </p:cNvPr>
          <p:cNvPicPr preferRelativeResize="0">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15670" y="6389009"/>
            <a:ext cx="1576800" cy="416059"/>
          </a:xfrm>
          <a:prstGeom prst="rect">
            <a:avLst/>
          </a:prstGeom>
        </p:spPr>
      </p:pic>
      <p:pic>
        <p:nvPicPr>
          <p:cNvPr id="17" name="Picture 37">
            <a:extLst>
              <a:ext uri="{FF2B5EF4-FFF2-40B4-BE49-F238E27FC236}">
                <a16:creationId xmlns:a16="http://schemas.microsoft.com/office/drawing/2014/main" id="{EF29920A-2CF8-4D2F-A667-D7E2664146D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8143161" y="6393179"/>
            <a:ext cx="774039" cy="426150"/>
          </a:xfrm>
          <a:prstGeom prst="rect">
            <a:avLst/>
          </a:prstGeom>
        </p:spPr>
      </p:pic>
      <p:cxnSp>
        <p:nvCxnSpPr>
          <p:cNvPr id="11" name="Straight Connector 10"/>
          <p:cNvCxnSpPr/>
          <p:nvPr userDrawn="1"/>
        </p:nvCxnSpPr>
        <p:spPr>
          <a:xfrm>
            <a:off x="0" y="6312669"/>
            <a:ext cx="91440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246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Number Slide WHITE">
    <p:spTree>
      <p:nvGrpSpPr>
        <p:cNvPr id="1" name=""/>
        <p:cNvGrpSpPr/>
        <p:nvPr/>
      </p:nvGrpSpPr>
      <p:grpSpPr>
        <a:xfrm>
          <a:off x="0" y="0"/>
          <a:ext cx="0" cy="0"/>
          <a:chOff x="0" y="0"/>
          <a:chExt cx="0" cy="0"/>
        </a:xfrm>
      </p:grpSpPr>
      <p:sp>
        <p:nvSpPr>
          <p:cNvPr id="27" name="Text Placeholder 26"/>
          <p:cNvSpPr>
            <a:spLocks noGrp="1"/>
          </p:cNvSpPr>
          <p:nvPr>
            <p:ph type="body" sz="quarter" idx="14" hasCustomPrompt="1"/>
          </p:nvPr>
        </p:nvSpPr>
        <p:spPr>
          <a:xfrm>
            <a:off x="5289461" y="4627245"/>
            <a:ext cx="2495002" cy="547688"/>
          </a:xfrm>
          <a:prstGeom prst="rect">
            <a:avLst/>
          </a:prstGeom>
        </p:spPr>
        <p:txBody>
          <a:bodyPr/>
          <a:lstStyle>
            <a:lvl1pPr marL="0" indent="0" algn="r">
              <a:buNone/>
              <a:defRPr sz="1500" baseline="0">
                <a:solidFill>
                  <a:srgbClr val="0077D4"/>
                </a:solidFill>
              </a:defRPr>
            </a:lvl1pPr>
          </a:lstStyle>
          <a:p>
            <a:pPr lvl="0"/>
            <a:r>
              <a:rPr lang="fr-FR" dirty="0"/>
              <a:t>Source Name</a:t>
            </a:r>
          </a:p>
        </p:txBody>
      </p:sp>
      <p:sp>
        <p:nvSpPr>
          <p:cNvPr id="3" name="Text Placeholder 2"/>
          <p:cNvSpPr>
            <a:spLocks noGrp="1"/>
          </p:cNvSpPr>
          <p:nvPr>
            <p:ph type="body" sz="quarter" idx="15" hasCustomPrompt="1"/>
          </p:nvPr>
        </p:nvSpPr>
        <p:spPr>
          <a:xfrm>
            <a:off x="1196352" y="1860094"/>
            <a:ext cx="6588125" cy="581321"/>
          </a:xfrm>
          <a:prstGeom prst="rect">
            <a:avLst/>
          </a:prstGeom>
        </p:spPr>
        <p:txBody>
          <a:bodyPr/>
          <a:lstStyle>
            <a:lvl1pPr marL="0" indent="0" algn="ctr">
              <a:buNone/>
              <a:defRPr baseline="0">
                <a:solidFill>
                  <a:srgbClr val="0077D4"/>
                </a:solidFill>
              </a:defRPr>
            </a:lvl1pPr>
          </a:lstStyle>
          <a:p>
            <a:pPr lvl="0"/>
            <a:r>
              <a:rPr lang="fr-FR" dirty="0"/>
              <a:t>USE BIG NUMBERS FOR BIG IMPACT</a:t>
            </a:r>
          </a:p>
        </p:txBody>
      </p:sp>
      <p:sp>
        <p:nvSpPr>
          <p:cNvPr id="9" name="Text Placeholder 2"/>
          <p:cNvSpPr>
            <a:spLocks noGrp="1"/>
          </p:cNvSpPr>
          <p:nvPr>
            <p:ph type="body" sz="quarter" idx="16" hasCustomPrompt="1"/>
          </p:nvPr>
        </p:nvSpPr>
        <p:spPr>
          <a:xfrm>
            <a:off x="863140" y="2700940"/>
            <a:ext cx="7204105" cy="1401071"/>
          </a:xfrm>
          <a:prstGeom prst="rect">
            <a:avLst/>
          </a:prstGeom>
          <a:effectLst/>
        </p:spPr>
        <p:txBody>
          <a:bodyPr/>
          <a:lstStyle>
            <a:lvl1pPr marL="0" indent="0" algn="ctr">
              <a:buNone/>
              <a:defRPr lang="fr-FR" sz="7200" b="1" kern="1200" baseline="0" dirty="0" smtClean="0">
                <a:solidFill>
                  <a:srgbClr val="0077D4"/>
                </a:solidFill>
                <a:latin typeface="+mn-lt"/>
                <a:ea typeface="+mn-ea"/>
                <a:cs typeface="+mn-cs"/>
              </a:defRPr>
            </a:lvl1pPr>
          </a:lstStyle>
          <a:p>
            <a:pPr lvl="0"/>
            <a:r>
              <a:rPr lang="fr-FR" dirty="0"/>
              <a:t>$ 500.030.001</a:t>
            </a:r>
          </a:p>
        </p:txBody>
      </p:sp>
      <p:sp>
        <p:nvSpPr>
          <p:cNvPr id="7" name="Rectangle 6">
            <a:extLst>
              <a:ext uri="{FF2B5EF4-FFF2-40B4-BE49-F238E27FC236}">
                <a16:creationId xmlns:a16="http://schemas.microsoft.com/office/drawing/2014/main" id="{17821C45-9C17-4B09-A58B-94A9B8A2058C}"/>
              </a:ext>
            </a:extLst>
          </p:cNvPr>
          <p:cNvSpPr/>
          <p:nvPr userDrawn="1"/>
        </p:nvSpPr>
        <p:spPr>
          <a:xfrm>
            <a:off x="0" y="6336079"/>
            <a:ext cx="9144000" cy="521921"/>
          </a:xfrm>
          <a:prstGeom prst="rect">
            <a:avLst/>
          </a:prstGeom>
          <a:gradFill flip="none" rotWithShape="1">
            <a:gsLst>
              <a:gs pos="0">
                <a:schemeClr val="bg1"/>
              </a:gs>
              <a:gs pos="100000">
                <a:schemeClr val="bg1"/>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37">
            <a:extLst>
              <a:ext uri="{FF2B5EF4-FFF2-40B4-BE49-F238E27FC236}">
                <a16:creationId xmlns:a16="http://schemas.microsoft.com/office/drawing/2014/main" id="{EF29920A-2CF8-4D2F-A667-D7E2664146D2}"/>
              </a:ext>
            </a:extLst>
          </p:cNvPr>
          <p:cNvPicPr>
            <a:picLocks noChangeAspect="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8143288" y="6393179"/>
            <a:ext cx="773785" cy="426150"/>
          </a:xfrm>
          <a:prstGeom prst="rect">
            <a:avLst/>
          </a:prstGeom>
        </p:spPr>
      </p:pic>
      <p:pic>
        <p:nvPicPr>
          <p:cNvPr id="11" name="Image 24">
            <a:extLst>
              <a:ext uri="{FF2B5EF4-FFF2-40B4-BE49-F238E27FC236}">
                <a16:creationId xmlns:a16="http://schemas.microsoft.com/office/drawing/2014/main" id="{7110CDD9-0E4C-4B78-B0E0-3D9B8D26CA6E}"/>
              </a:ext>
            </a:extLst>
          </p:cNvPr>
          <p:cNvPicPr preferRelativeResize="0">
            <a:picLocks noChangeAspect="1"/>
          </p:cNvPicPr>
          <p:nvPr userDrawn="1"/>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artisticGlowEdges/>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315670" y="6389009"/>
            <a:ext cx="1576800" cy="416059"/>
          </a:xfrm>
          <a:prstGeom prst="rect">
            <a:avLst/>
          </a:prstGeom>
        </p:spPr>
      </p:pic>
      <p:sp>
        <p:nvSpPr>
          <p:cNvPr id="14" name="Espace réservé du texte 4">
            <a:extLst>
              <a:ext uri="{FF2B5EF4-FFF2-40B4-BE49-F238E27FC236}">
                <a16:creationId xmlns:a16="http://schemas.microsoft.com/office/drawing/2014/main" id="{095B87B6-6F0C-4D5E-90BD-8E421833DB88}"/>
              </a:ext>
            </a:extLst>
          </p:cNvPr>
          <p:cNvSpPr>
            <a:spLocks noGrp="1"/>
          </p:cNvSpPr>
          <p:nvPr>
            <p:ph type="body" sz="quarter" idx="17" hasCustomPrompt="1"/>
          </p:nvPr>
        </p:nvSpPr>
        <p:spPr>
          <a:xfrm>
            <a:off x="3350457" y="6488752"/>
            <a:ext cx="2441485" cy="223515"/>
          </a:xfrm>
          <a:prstGeom prst="rect">
            <a:avLst/>
          </a:prstGeom>
        </p:spPr>
        <p:txBody>
          <a:bodyPr/>
          <a:lstStyle>
            <a:lvl1pPr marL="0" indent="0" algn="ctr">
              <a:buNone/>
              <a:defRPr sz="900">
                <a:solidFill>
                  <a:schemeClr val="accent5">
                    <a:lumMod val="75000"/>
                  </a:schemeClr>
                </a:solidFill>
              </a:defRPr>
            </a:lvl1pPr>
          </a:lstStyle>
          <a:p>
            <a:pPr lvl="0"/>
            <a:r>
              <a:rPr lang="fr-FR" dirty="0"/>
              <a:t>Insert the </a:t>
            </a:r>
            <a:r>
              <a:rPr lang="fr-FR" dirty="0" err="1"/>
              <a:t>title</a:t>
            </a:r>
            <a:r>
              <a:rPr lang="fr-FR" dirty="0"/>
              <a:t> of the </a:t>
            </a:r>
            <a:r>
              <a:rPr lang="fr-FR" dirty="0" err="1"/>
              <a:t>presentation</a:t>
            </a:r>
            <a:endParaRPr lang="fr-FR" dirty="0"/>
          </a:p>
        </p:txBody>
      </p:sp>
      <p:cxnSp>
        <p:nvCxnSpPr>
          <p:cNvPr id="13" name="Straight Connector 14">
            <a:extLst>
              <a:ext uri="{FF2B5EF4-FFF2-40B4-BE49-F238E27FC236}">
                <a16:creationId xmlns:a16="http://schemas.microsoft.com/office/drawing/2014/main" id="{6A0B8AAE-2554-4F6F-AB8C-76934783612C}"/>
              </a:ext>
            </a:extLst>
          </p:cNvPr>
          <p:cNvCxnSpPr/>
          <p:nvPr userDrawn="1"/>
        </p:nvCxnSpPr>
        <p:spPr>
          <a:xfrm>
            <a:off x="7920389" y="6314539"/>
            <a:ext cx="0" cy="538185"/>
          </a:xfrm>
          <a:prstGeom prst="line">
            <a:avLst/>
          </a:prstGeom>
          <a:ln>
            <a:solidFill>
              <a:srgbClr val="0077D4"/>
            </a:solidFill>
          </a:ln>
        </p:spPr>
        <p:style>
          <a:lnRef idx="1">
            <a:schemeClr val="dk1"/>
          </a:lnRef>
          <a:fillRef idx="0">
            <a:schemeClr val="dk1"/>
          </a:fillRef>
          <a:effectRef idx="0">
            <a:schemeClr val="dk1"/>
          </a:effectRef>
          <a:fontRef idx="minor">
            <a:schemeClr val="tx1"/>
          </a:fontRef>
        </p:style>
      </p:cxnSp>
      <p:cxnSp>
        <p:nvCxnSpPr>
          <p:cNvPr id="17" name="Straight Connector 14">
            <a:extLst>
              <a:ext uri="{FF2B5EF4-FFF2-40B4-BE49-F238E27FC236}">
                <a16:creationId xmlns:a16="http://schemas.microsoft.com/office/drawing/2014/main" id="{6A0B8AAE-2554-4F6F-AB8C-76934783612C}"/>
              </a:ext>
            </a:extLst>
          </p:cNvPr>
          <p:cNvCxnSpPr/>
          <p:nvPr userDrawn="1"/>
        </p:nvCxnSpPr>
        <p:spPr>
          <a:xfrm>
            <a:off x="2296101" y="6314539"/>
            <a:ext cx="0" cy="538185"/>
          </a:xfrm>
          <a:prstGeom prst="line">
            <a:avLst/>
          </a:prstGeom>
          <a:ln>
            <a:solidFill>
              <a:srgbClr val="0077D4"/>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userDrawn="1"/>
        </p:nvCxnSpPr>
        <p:spPr>
          <a:xfrm>
            <a:off x="0" y="6312669"/>
            <a:ext cx="91440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9647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7821C45-9C17-4B09-A58B-94A9B8A2058C}"/>
              </a:ext>
            </a:extLst>
          </p:cNvPr>
          <p:cNvSpPr/>
          <p:nvPr userDrawn="1"/>
        </p:nvSpPr>
        <p:spPr>
          <a:xfrm>
            <a:off x="0" y="6336079"/>
            <a:ext cx="9144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7D9E65D-2E58-4CF1-80D7-A1321325AF62}"/>
              </a:ext>
            </a:extLst>
          </p:cNvPr>
          <p:cNvSpPr/>
          <p:nvPr userDrawn="1"/>
        </p:nvSpPr>
        <p:spPr>
          <a:xfrm>
            <a:off x="-799" y="27"/>
            <a:ext cx="9143998" cy="758619"/>
          </a:xfrm>
          <a:prstGeom prst="rect">
            <a:avLst/>
          </a:prstGeom>
          <a:gradFill flip="none" rotWithShape="1">
            <a:gsLst>
              <a:gs pos="100000">
                <a:srgbClr val="004983"/>
              </a:gs>
              <a:gs pos="0">
                <a:srgbClr val="0077D4"/>
              </a:gs>
            </a:gsLst>
            <a:lin ang="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dirty="0">
              <a:ln>
                <a:solidFill>
                  <a:srgbClr val="363636"/>
                </a:solidFill>
              </a:ln>
              <a:solidFill>
                <a:schemeClr val="tx1"/>
              </a:solidFill>
            </a:endParaRPr>
          </a:p>
        </p:txBody>
      </p:sp>
      <p:sp>
        <p:nvSpPr>
          <p:cNvPr id="21" name="Title 1">
            <a:extLst>
              <a:ext uri="{FF2B5EF4-FFF2-40B4-BE49-F238E27FC236}">
                <a16:creationId xmlns:a16="http://schemas.microsoft.com/office/drawing/2014/main" id="{E49AEBCB-52F6-45B2-A57F-885004950E1E}"/>
              </a:ext>
            </a:extLst>
          </p:cNvPr>
          <p:cNvSpPr>
            <a:spLocks noGrp="1"/>
          </p:cNvSpPr>
          <p:nvPr>
            <p:ph type="ctrTitle" hasCustomPrompt="1"/>
          </p:nvPr>
        </p:nvSpPr>
        <p:spPr>
          <a:xfrm>
            <a:off x="315670" y="151609"/>
            <a:ext cx="8512645" cy="455408"/>
          </a:xfrm>
          <a:prstGeom prst="rect">
            <a:avLst/>
          </a:prstGeom>
        </p:spPr>
        <p:txBody>
          <a:bodyPr lIns="0" tIns="0" rIns="0" bIns="0"/>
          <a:lstStyle>
            <a:lvl1pPr algn="l">
              <a:lnSpc>
                <a:spcPts val="2775"/>
              </a:lnSpc>
              <a:defRPr sz="2400">
                <a:solidFill>
                  <a:schemeClr val="bg1"/>
                </a:solidFill>
              </a:defRPr>
            </a:lvl1pPr>
          </a:lstStyle>
          <a:p>
            <a:r>
              <a:rPr lang="en-GB" dirty="0"/>
              <a:t>Insert title of the slide</a:t>
            </a:r>
            <a:endParaRPr lang="en-US" dirty="0"/>
          </a:p>
        </p:txBody>
      </p:sp>
      <p:sp>
        <p:nvSpPr>
          <p:cNvPr id="23" name="Text Placeholder 2">
            <a:extLst>
              <a:ext uri="{FF2B5EF4-FFF2-40B4-BE49-F238E27FC236}">
                <a16:creationId xmlns:a16="http://schemas.microsoft.com/office/drawing/2014/main" id="{57C7FD5E-15F4-43A5-8E6C-29529CD2A767}"/>
              </a:ext>
            </a:extLst>
          </p:cNvPr>
          <p:cNvSpPr>
            <a:spLocks noGrp="1"/>
          </p:cNvSpPr>
          <p:nvPr>
            <p:ph type="body" sz="quarter" idx="16"/>
          </p:nvPr>
        </p:nvSpPr>
        <p:spPr>
          <a:xfrm>
            <a:off x="315659" y="959561"/>
            <a:ext cx="8512656" cy="971789"/>
          </a:xfrm>
          <a:prstGeom prst="rect">
            <a:avLst/>
          </a:prstGeom>
          <a:effectLst/>
        </p:spPr>
        <p:txBody>
          <a:bodyPr/>
          <a:lstStyle>
            <a:lvl1pPr marL="0" indent="0" algn="l">
              <a:buClr>
                <a:srgbClr val="024A84"/>
              </a:buClr>
              <a:buFont typeface="Arial" panose="020B0604020202020204" pitchFamily="34" charset="0"/>
              <a:buNone/>
              <a:defRPr sz="1350" b="1">
                <a:solidFill>
                  <a:schemeClr val="bg2">
                    <a:lumMod val="10000"/>
                  </a:schemeClr>
                </a:solidFill>
              </a:defRPr>
            </a:lvl1pPr>
            <a:lvl2pPr marL="0" indent="0" algn="l">
              <a:buClr>
                <a:srgbClr val="024A84"/>
              </a:buClr>
              <a:buFont typeface="Arial" panose="020B0604020202020204" pitchFamily="34" charset="0"/>
              <a:buNone/>
              <a:defRPr sz="1050" b="1">
                <a:solidFill>
                  <a:srgbClr val="0077D4"/>
                </a:solidFill>
              </a:defRPr>
            </a:lvl2pPr>
            <a:lvl3pPr marL="0" indent="0" algn="l">
              <a:buClr>
                <a:srgbClr val="024A84"/>
              </a:buClr>
              <a:buFont typeface="Arial" panose="020B0604020202020204" pitchFamily="34" charset="0"/>
              <a:buNone/>
              <a:defRPr sz="900"/>
            </a:lvl3pPr>
            <a:lvl4pPr marL="1199970" indent="-171426" algn="just">
              <a:buClr>
                <a:srgbClr val="024A84"/>
              </a:buClr>
              <a:buFont typeface="Arial" panose="020B0604020202020204" pitchFamily="34" charset="0"/>
              <a:buChar char="•"/>
              <a:defRPr sz="825"/>
            </a:lvl4pPr>
            <a:lvl5pPr marL="1542818" indent="-171426" algn="just">
              <a:buClr>
                <a:srgbClr val="024A84"/>
              </a:buClr>
              <a:buFont typeface="Arial" panose="020B0604020202020204" pitchFamily="34" charset="0"/>
              <a:buChar char="•"/>
              <a:defRPr sz="750"/>
            </a:lvl5pPr>
          </a:lstStyle>
          <a:p>
            <a:pPr lvl="0"/>
            <a:r>
              <a:rPr lang="en-US" dirty="0"/>
              <a:t>Edit Master text styles</a:t>
            </a:r>
          </a:p>
          <a:p>
            <a:pPr lvl="1"/>
            <a:r>
              <a:rPr lang="en-US" dirty="0"/>
              <a:t>Second level</a:t>
            </a:r>
          </a:p>
          <a:p>
            <a:pPr lvl="2"/>
            <a:r>
              <a:rPr lang="en-US" dirty="0"/>
              <a:t>Third level</a:t>
            </a:r>
          </a:p>
          <a:p>
            <a:pPr lvl="2"/>
            <a:endParaRPr lang="en-US" dirty="0"/>
          </a:p>
        </p:txBody>
      </p:sp>
      <p:sp>
        <p:nvSpPr>
          <p:cNvPr id="11" name="TextBox 24">
            <a:extLst>
              <a:ext uri="{FF2B5EF4-FFF2-40B4-BE49-F238E27FC236}">
                <a16:creationId xmlns:a16="http://schemas.microsoft.com/office/drawing/2014/main" id="{17336C9A-B076-4656-8BBA-963E90A9405C}"/>
              </a:ext>
            </a:extLst>
          </p:cNvPr>
          <p:cNvSpPr txBox="1"/>
          <p:nvPr userDrawn="1"/>
        </p:nvSpPr>
        <p:spPr>
          <a:xfrm>
            <a:off x="8701932" y="6552000"/>
            <a:ext cx="215268" cy="300724"/>
          </a:xfrm>
          <a:prstGeom prst="rect">
            <a:avLst/>
          </a:prstGeom>
          <a:noFill/>
        </p:spPr>
        <p:txBody>
          <a:bodyPr wrap="square" lIns="0" tIns="0" rIns="0" bIns="0" rtlCol="0" anchor="ctr" anchorCtr="0">
            <a:noAutofit/>
          </a:bodyPr>
          <a:lstStyle/>
          <a:p>
            <a:pPr algn="r"/>
            <a:endParaRPr lang="en-US" sz="675" dirty="0">
              <a:solidFill>
                <a:srgbClr val="C5192D"/>
              </a:solidFill>
            </a:endParaRPr>
          </a:p>
        </p:txBody>
      </p:sp>
      <p:sp>
        <p:nvSpPr>
          <p:cNvPr id="12" name="TextBox 24">
            <a:extLst>
              <a:ext uri="{FF2B5EF4-FFF2-40B4-BE49-F238E27FC236}">
                <a16:creationId xmlns:a16="http://schemas.microsoft.com/office/drawing/2014/main" id="{AA8FC206-02A5-43F9-849D-DC76261D0734}"/>
              </a:ext>
            </a:extLst>
          </p:cNvPr>
          <p:cNvSpPr txBox="1"/>
          <p:nvPr userDrawn="1"/>
        </p:nvSpPr>
        <p:spPr>
          <a:xfrm>
            <a:off x="8701932" y="6552000"/>
            <a:ext cx="215268" cy="300724"/>
          </a:xfrm>
          <a:prstGeom prst="rect">
            <a:avLst/>
          </a:prstGeom>
          <a:noFill/>
        </p:spPr>
        <p:txBody>
          <a:bodyPr wrap="square" lIns="0" tIns="0" rIns="0" bIns="0" rtlCol="0" anchor="ctr" anchorCtr="0">
            <a:noAutofit/>
          </a:bodyPr>
          <a:lstStyle/>
          <a:p>
            <a:pPr algn="r"/>
            <a:endParaRPr lang="en-US" sz="675" dirty="0">
              <a:solidFill>
                <a:srgbClr val="C5192D"/>
              </a:solidFill>
            </a:endParaRPr>
          </a:p>
        </p:txBody>
      </p:sp>
      <p:sp>
        <p:nvSpPr>
          <p:cNvPr id="15" name="Espace réservé du texte 4">
            <a:extLst>
              <a:ext uri="{FF2B5EF4-FFF2-40B4-BE49-F238E27FC236}">
                <a16:creationId xmlns:a16="http://schemas.microsoft.com/office/drawing/2014/main" id="{EEA29732-7844-43C8-8145-B8D9665017DA}"/>
              </a:ext>
            </a:extLst>
          </p:cNvPr>
          <p:cNvSpPr>
            <a:spLocks noGrp="1"/>
          </p:cNvSpPr>
          <p:nvPr>
            <p:ph type="body" sz="quarter" idx="14" hasCustomPrompt="1"/>
          </p:nvPr>
        </p:nvSpPr>
        <p:spPr>
          <a:xfrm>
            <a:off x="3350457" y="6488752"/>
            <a:ext cx="2441485" cy="223515"/>
          </a:xfrm>
          <a:prstGeom prst="rect">
            <a:avLst/>
          </a:prstGeom>
        </p:spPr>
        <p:txBody>
          <a:bodyPr/>
          <a:lstStyle>
            <a:lvl1pPr marL="0" indent="0" algn="ctr">
              <a:buNone/>
              <a:defRPr sz="900">
                <a:solidFill>
                  <a:schemeClr val="bg1"/>
                </a:solidFill>
              </a:defRPr>
            </a:lvl1pPr>
          </a:lstStyle>
          <a:p>
            <a:pPr lvl="0"/>
            <a:r>
              <a:rPr lang="fr-FR" dirty="0"/>
              <a:t>Insert the </a:t>
            </a:r>
            <a:r>
              <a:rPr lang="fr-FR" dirty="0" err="1"/>
              <a:t>title</a:t>
            </a:r>
            <a:r>
              <a:rPr lang="fr-FR" dirty="0"/>
              <a:t> of the </a:t>
            </a:r>
            <a:r>
              <a:rPr lang="fr-FR" dirty="0" err="1"/>
              <a:t>presentation</a:t>
            </a:r>
            <a:endParaRPr lang="fr-FR" dirty="0"/>
          </a:p>
        </p:txBody>
      </p:sp>
      <p:pic>
        <p:nvPicPr>
          <p:cNvPr id="16" name="Image 15">
            <a:extLst>
              <a:ext uri="{FF2B5EF4-FFF2-40B4-BE49-F238E27FC236}">
                <a16:creationId xmlns:a16="http://schemas.microsoft.com/office/drawing/2014/main" id="{4F7A0481-C718-4D3E-ADF2-36ADBDF51F23}"/>
              </a:ext>
            </a:extLst>
          </p:cNvPr>
          <p:cNvPicPr preferRelativeResize="0">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15670" y="6389009"/>
            <a:ext cx="1576800" cy="416059"/>
          </a:xfrm>
          <a:prstGeom prst="rect">
            <a:avLst/>
          </a:prstGeom>
        </p:spPr>
      </p:pic>
      <p:cxnSp>
        <p:nvCxnSpPr>
          <p:cNvPr id="17" name="Straight Connector 14">
            <a:extLst>
              <a:ext uri="{FF2B5EF4-FFF2-40B4-BE49-F238E27FC236}">
                <a16:creationId xmlns:a16="http://schemas.microsoft.com/office/drawing/2014/main" id="{CEFD72A5-9B1F-46BA-8C17-7161752D4FB7}"/>
              </a:ext>
            </a:extLst>
          </p:cNvPr>
          <p:cNvCxnSpPr/>
          <p:nvPr userDrawn="1"/>
        </p:nvCxnSpPr>
        <p:spPr>
          <a:xfrm>
            <a:off x="2296103" y="6324866"/>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pic>
        <p:nvPicPr>
          <p:cNvPr id="19" name="Picture 37">
            <a:extLst>
              <a:ext uri="{FF2B5EF4-FFF2-40B4-BE49-F238E27FC236}">
                <a16:creationId xmlns:a16="http://schemas.microsoft.com/office/drawing/2014/main" id="{EF29920A-2CF8-4D2F-A667-D7E2664146D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8143161" y="6393179"/>
            <a:ext cx="774039" cy="426150"/>
          </a:xfrm>
          <a:prstGeom prst="rect">
            <a:avLst/>
          </a:prstGeom>
        </p:spPr>
      </p:pic>
      <p:cxnSp>
        <p:nvCxnSpPr>
          <p:cNvPr id="22" name="Straight Connector 14">
            <a:extLst>
              <a:ext uri="{FF2B5EF4-FFF2-40B4-BE49-F238E27FC236}">
                <a16:creationId xmlns:a16="http://schemas.microsoft.com/office/drawing/2014/main" id="{6A0B8AAE-2554-4F6F-AB8C-76934783612C}"/>
              </a:ext>
            </a:extLst>
          </p:cNvPr>
          <p:cNvCxnSpPr/>
          <p:nvPr userDrawn="1"/>
        </p:nvCxnSpPr>
        <p:spPr>
          <a:xfrm>
            <a:off x="7920389" y="6314539"/>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958800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hank you slide OPTION 2">
    <p:spTree>
      <p:nvGrpSpPr>
        <p:cNvPr id="1" name=""/>
        <p:cNvGrpSpPr/>
        <p:nvPr/>
      </p:nvGrpSpPr>
      <p:grpSpPr>
        <a:xfrm>
          <a:off x="0" y="0"/>
          <a:ext cx="0" cy="0"/>
          <a:chOff x="0" y="0"/>
          <a:chExt cx="0" cy="0"/>
        </a:xfrm>
      </p:grpSpPr>
      <p:cxnSp>
        <p:nvCxnSpPr>
          <p:cNvPr id="25" name="Straight Connector 14">
            <a:extLst>
              <a:ext uri="{FF2B5EF4-FFF2-40B4-BE49-F238E27FC236}">
                <a16:creationId xmlns:a16="http://schemas.microsoft.com/office/drawing/2014/main" id="{A9EBAC2D-9312-4A68-8BB3-1DB25802C369}"/>
              </a:ext>
            </a:extLst>
          </p:cNvPr>
          <p:cNvCxnSpPr/>
          <p:nvPr userDrawn="1"/>
        </p:nvCxnSpPr>
        <p:spPr>
          <a:xfrm>
            <a:off x="2296103" y="6324866"/>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26" name="Straight Connector 14">
            <a:extLst>
              <a:ext uri="{FF2B5EF4-FFF2-40B4-BE49-F238E27FC236}">
                <a16:creationId xmlns:a16="http://schemas.microsoft.com/office/drawing/2014/main" id="{6A0B8AAE-2554-4F6F-AB8C-76934783612C}"/>
              </a:ext>
            </a:extLst>
          </p:cNvPr>
          <p:cNvCxnSpPr/>
          <p:nvPr userDrawn="1"/>
        </p:nvCxnSpPr>
        <p:spPr>
          <a:xfrm>
            <a:off x="7920389" y="6314539"/>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11" name="Content Placeholder 2"/>
          <p:cNvSpPr txBox="1">
            <a:spLocks/>
          </p:cNvSpPr>
          <p:nvPr userDrawn="1"/>
        </p:nvSpPr>
        <p:spPr>
          <a:xfrm>
            <a:off x="0" y="1065816"/>
            <a:ext cx="9144000" cy="1672262"/>
          </a:xfrm>
          <a:prstGeom prst="rect">
            <a:avLst/>
          </a:prstGeom>
        </p:spPr>
        <p:txBody>
          <a:bodyPr wrap="square" lIns="0" tIns="0" rIns="0" bIns="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buFont typeface="Arial"/>
              <a:buNone/>
            </a:pPr>
            <a:r>
              <a:rPr lang="en-GB" sz="11000" dirty="0">
                <a:solidFill>
                  <a:srgbClr val="C5192D"/>
                </a:solidFill>
              </a:rPr>
              <a:t>Thank you</a:t>
            </a:r>
          </a:p>
        </p:txBody>
      </p:sp>
      <p:grpSp>
        <p:nvGrpSpPr>
          <p:cNvPr id="13" name="Group 12"/>
          <p:cNvGrpSpPr/>
          <p:nvPr userDrawn="1"/>
        </p:nvGrpSpPr>
        <p:grpSpPr>
          <a:xfrm>
            <a:off x="2268209" y="3111344"/>
            <a:ext cx="4607582" cy="1259217"/>
            <a:chOff x="2268209" y="2796770"/>
            <a:chExt cx="4607582" cy="1259217"/>
          </a:xfrm>
        </p:grpSpPr>
        <p:sp>
          <p:nvSpPr>
            <p:cNvPr id="14" name="TextBox 13"/>
            <p:cNvSpPr txBox="1"/>
            <p:nvPr/>
          </p:nvSpPr>
          <p:spPr>
            <a:xfrm>
              <a:off x="2268209" y="2796770"/>
              <a:ext cx="4607582" cy="338554"/>
            </a:xfrm>
            <a:prstGeom prst="rect">
              <a:avLst/>
            </a:prstGeom>
            <a:noFill/>
          </p:spPr>
          <p:txBody>
            <a:bodyPr wrap="square" lIns="0" tIns="0" rIns="0" bIns="0" rtlCol="0">
              <a:spAutoFit/>
            </a:bodyPr>
            <a:lstStyle/>
            <a:p>
              <a:pPr algn="ctr">
                <a:spcAft>
                  <a:spcPts val="1200"/>
                </a:spcAft>
              </a:pPr>
              <a:r>
                <a:rPr lang="en-US" sz="2200" dirty="0"/>
                <a:t>Learn more: </a:t>
              </a:r>
              <a:r>
                <a:rPr lang="en-US" sz="2200" dirty="0">
                  <a:hlinkClick r:id="rId2"/>
                </a:rPr>
                <a:t>www.unesco.org/education</a:t>
              </a:r>
              <a:endParaRPr lang="en-US" sz="2200" dirty="0"/>
            </a:p>
          </p:txBody>
        </p:sp>
        <p:pic>
          <p:nvPicPr>
            <p:cNvPr id="15" name="Picture 14" descr="twitter-logo.ai"/>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01555" y="3183044"/>
              <a:ext cx="746594" cy="668462"/>
            </a:xfrm>
            <a:prstGeom prst="rect">
              <a:avLst/>
            </a:prstGeom>
          </p:spPr>
        </p:pic>
        <p:sp>
          <p:nvSpPr>
            <p:cNvPr id="16" name="TextBox 15"/>
            <p:cNvSpPr txBox="1"/>
            <p:nvPr/>
          </p:nvSpPr>
          <p:spPr>
            <a:xfrm>
              <a:off x="4106925" y="3286546"/>
              <a:ext cx="2768866" cy="769441"/>
            </a:xfrm>
            <a:prstGeom prst="rect">
              <a:avLst/>
            </a:prstGeom>
            <a:noFill/>
          </p:spPr>
          <p:txBody>
            <a:bodyPr wrap="square" rtlCol="0">
              <a:spAutoFit/>
            </a:bodyPr>
            <a:lstStyle/>
            <a:p>
              <a:pPr>
                <a:spcAft>
                  <a:spcPts val="1200"/>
                </a:spcAft>
              </a:pPr>
              <a:r>
                <a:rPr lang="en-US" sz="2200" dirty="0"/>
                <a:t>@UNESCO</a:t>
              </a:r>
              <a:br>
                <a:rPr lang="en-US" sz="2200" dirty="0"/>
              </a:br>
              <a:endParaRPr lang="en-US" sz="2200" dirty="0"/>
            </a:p>
          </p:txBody>
        </p:sp>
      </p:grpSp>
      <p:pic>
        <p:nvPicPr>
          <p:cNvPr id="17" name="Picture 37">
            <a:extLst>
              <a:ext uri="{FF2B5EF4-FFF2-40B4-BE49-F238E27FC236}">
                <a16:creationId xmlns:a16="http://schemas.microsoft.com/office/drawing/2014/main" id="{EF29920A-2CF8-4D2F-A667-D7E2664146D2}"/>
              </a:ext>
            </a:extLst>
          </p:cNvPr>
          <p:cNvPicPr>
            <a:picLocks noChangeAspect="1"/>
          </p:cNvPicPr>
          <p:nvPr userDrawn="1"/>
        </p:nvPicPr>
        <p:blipFill>
          <a:blip r:embed="rId4" cstate="print">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8143288" y="6393179"/>
            <a:ext cx="773785" cy="426150"/>
          </a:xfrm>
          <a:prstGeom prst="rect">
            <a:avLst/>
          </a:prstGeom>
        </p:spPr>
      </p:pic>
      <p:pic>
        <p:nvPicPr>
          <p:cNvPr id="18" name="Image 24">
            <a:extLst>
              <a:ext uri="{FF2B5EF4-FFF2-40B4-BE49-F238E27FC236}">
                <a16:creationId xmlns:a16="http://schemas.microsoft.com/office/drawing/2014/main" id="{7110CDD9-0E4C-4B78-B0E0-3D9B8D26CA6E}"/>
              </a:ext>
            </a:extLst>
          </p:cNvPr>
          <p:cNvPicPr preferRelativeResize="0">
            <a:picLocks noChangeAspect="1"/>
          </p:cNvPicPr>
          <p:nvPr userDrawn="1"/>
        </p:nvPicPr>
        <p:blipFill>
          <a:blip r:embed="rId5" cstate="print">
            <a:duotone>
              <a:schemeClr val="accent5">
                <a:shade val="45000"/>
                <a:satMod val="135000"/>
              </a:schemeClr>
              <a:prstClr val="white"/>
            </a:duotone>
            <a:extLst>
              <a:ext uri="{BEBA8EAE-BF5A-486C-A8C5-ECC9F3942E4B}">
                <a14:imgProps xmlns:a14="http://schemas.microsoft.com/office/drawing/2010/main">
                  <a14:imgLayer r:embed="rId6">
                    <a14:imgEffect>
                      <a14:artisticGlowEdges/>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315670" y="6389009"/>
            <a:ext cx="1576800" cy="416059"/>
          </a:xfrm>
          <a:prstGeom prst="rect">
            <a:avLst/>
          </a:prstGeom>
        </p:spPr>
      </p:pic>
      <p:cxnSp>
        <p:nvCxnSpPr>
          <p:cNvPr id="27" name="Straight Connector 14">
            <a:extLst>
              <a:ext uri="{FF2B5EF4-FFF2-40B4-BE49-F238E27FC236}">
                <a16:creationId xmlns:a16="http://schemas.microsoft.com/office/drawing/2014/main" id="{6A0B8AAE-2554-4F6F-AB8C-76934783612C}"/>
              </a:ext>
            </a:extLst>
          </p:cNvPr>
          <p:cNvCxnSpPr/>
          <p:nvPr userDrawn="1"/>
        </p:nvCxnSpPr>
        <p:spPr>
          <a:xfrm>
            <a:off x="2296101" y="6314539"/>
            <a:ext cx="0" cy="538185"/>
          </a:xfrm>
          <a:prstGeom prst="line">
            <a:avLst/>
          </a:prstGeom>
          <a:ln>
            <a:solidFill>
              <a:srgbClr val="0077D4"/>
            </a:solidFill>
          </a:ln>
        </p:spPr>
        <p:style>
          <a:lnRef idx="1">
            <a:schemeClr val="dk1"/>
          </a:lnRef>
          <a:fillRef idx="0">
            <a:schemeClr val="dk1"/>
          </a:fillRef>
          <a:effectRef idx="0">
            <a:schemeClr val="dk1"/>
          </a:effectRef>
          <a:fontRef idx="minor">
            <a:schemeClr val="tx1"/>
          </a:fontRef>
        </p:style>
      </p:cxnSp>
      <p:cxnSp>
        <p:nvCxnSpPr>
          <p:cNvPr id="28" name="Straight Connector 14">
            <a:extLst>
              <a:ext uri="{FF2B5EF4-FFF2-40B4-BE49-F238E27FC236}">
                <a16:creationId xmlns:a16="http://schemas.microsoft.com/office/drawing/2014/main" id="{6A0B8AAE-2554-4F6F-AB8C-76934783612C}"/>
              </a:ext>
            </a:extLst>
          </p:cNvPr>
          <p:cNvCxnSpPr/>
          <p:nvPr userDrawn="1"/>
        </p:nvCxnSpPr>
        <p:spPr>
          <a:xfrm>
            <a:off x="7920389" y="6314539"/>
            <a:ext cx="0" cy="538185"/>
          </a:xfrm>
          <a:prstGeom prst="line">
            <a:avLst/>
          </a:prstGeom>
          <a:ln>
            <a:solidFill>
              <a:srgbClr val="0077D4"/>
            </a:solidFill>
          </a:ln>
        </p:spPr>
        <p:style>
          <a:lnRef idx="1">
            <a:schemeClr val="dk1"/>
          </a:lnRef>
          <a:fillRef idx="0">
            <a:schemeClr val="dk1"/>
          </a:fillRef>
          <a:effectRef idx="0">
            <a:schemeClr val="dk1"/>
          </a:effectRef>
          <a:fontRef idx="minor">
            <a:schemeClr val="tx1"/>
          </a:fontRef>
        </p:style>
      </p:cxnSp>
      <p:sp>
        <p:nvSpPr>
          <p:cNvPr id="29" name="Espace réservé du texte 4">
            <a:extLst>
              <a:ext uri="{FF2B5EF4-FFF2-40B4-BE49-F238E27FC236}">
                <a16:creationId xmlns:a16="http://schemas.microsoft.com/office/drawing/2014/main" id="{095B87B6-6F0C-4D5E-90BD-8E421833DB88}"/>
              </a:ext>
            </a:extLst>
          </p:cNvPr>
          <p:cNvSpPr>
            <a:spLocks noGrp="1"/>
          </p:cNvSpPr>
          <p:nvPr>
            <p:ph type="body" sz="quarter" idx="15" hasCustomPrompt="1"/>
          </p:nvPr>
        </p:nvSpPr>
        <p:spPr>
          <a:xfrm>
            <a:off x="3350457" y="6488752"/>
            <a:ext cx="2441485" cy="223515"/>
          </a:xfrm>
          <a:prstGeom prst="rect">
            <a:avLst/>
          </a:prstGeom>
        </p:spPr>
        <p:txBody>
          <a:bodyPr/>
          <a:lstStyle>
            <a:lvl1pPr marL="0" indent="0" algn="ctr">
              <a:buNone/>
              <a:defRPr sz="900">
                <a:solidFill>
                  <a:schemeClr val="accent5">
                    <a:lumMod val="75000"/>
                  </a:schemeClr>
                </a:solidFill>
              </a:defRPr>
            </a:lvl1pPr>
          </a:lstStyle>
          <a:p>
            <a:pPr lvl="0"/>
            <a:r>
              <a:rPr lang="fr-FR" dirty="0"/>
              <a:t>Insert the </a:t>
            </a:r>
            <a:r>
              <a:rPr lang="fr-FR" dirty="0" err="1"/>
              <a:t>title</a:t>
            </a:r>
            <a:r>
              <a:rPr lang="fr-FR" dirty="0"/>
              <a:t> of the </a:t>
            </a:r>
            <a:r>
              <a:rPr lang="fr-FR" dirty="0" err="1"/>
              <a:t>presentation</a:t>
            </a:r>
            <a:endParaRPr lang="fr-FR" dirty="0"/>
          </a:p>
        </p:txBody>
      </p:sp>
      <p:cxnSp>
        <p:nvCxnSpPr>
          <p:cNvPr id="19" name="Straight Connector 18"/>
          <p:cNvCxnSpPr/>
          <p:nvPr userDrawn="1"/>
        </p:nvCxnSpPr>
        <p:spPr>
          <a:xfrm>
            <a:off x="0" y="6312669"/>
            <a:ext cx="91440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7679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6682457"/>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ous-titre 8">
            <a:extLst>
              <a:ext uri="{FF2B5EF4-FFF2-40B4-BE49-F238E27FC236}">
                <a16:creationId xmlns:a16="http://schemas.microsoft.com/office/drawing/2014/main" id="{EC87E5AB-4C0C-43C0-821A-935456C17069}"/>
              </a:ext>
            </a:extLst>
          </p:cNvPr>
          <p:cNvSpPr>
            <a:spLocks noGrp="1"/>
          </p:cNvSpPr>
          <p:nvPr>
            <p:ph type="subTitle" idx="1"/>
          </p:nvPr>
        </p:nvSpPr>
        <p:spPr>
          <a:xfrm>
            <a:off x="1510748" y="1385540"/>
            <a:ext cx="7481049" cy="639074"/>
          </a:xfrm>
        </p:spPr>
        <p:txBody>
          <a:bodyPr/>
          <a:lstStyle/>
          <a:p>
            <a:r>
              <a:rPr lang="en-US" sz="2400" dirty="0"/>
              <a:t>Managing high-stakes exams and assessments during the Covid-19 pandemic </a:t>
            </a:r>
            <a:endParaRPr lang="fr-FR" sz="2400" dirty="0"/>
          </a:p>
        </p:txBody>
      </p:sp>
      <p:pic>
        <p:nvPicPr>
          <p:cNvPr id="6" name="Content Placeholder 4">
            <a:extLst>
              <a:ext uri="{FF2B5EF4-FFF2-40B4-BE49-F238E27FC236}">
                <a16:creationId xmlns:a16="http://schemas.microsoft.com/office/drawing/2014/main" id="{27F28FB9-0392-4000-9C9D-245824FA1555}"/>
              </a:ext>
            </a:extLst>
          </p:cNvPr>
          <p:cNvPicPr>
            <a:picLocks noChangeAspect="1"/>
          </p:cNvPicPr>
          <p:nvPr/>
        </p:nvPicPr>
        <p:blipFill rotWithShape="1">
          <a:blip r:embed="rId3">
            <a:duotone>
              <a:prstClr val="black"/>
              <a:srgbClr val="C00000">
                <a:tint val="45000"/>
                <a:satMod val="400000"/>
              </a:srgbClr>
            </a:duotone>
            <a:extLst>
              <a:ext uri="{28A0092B-C50C-407E-A947-70E740481C1C}">
                <a14:useLocalDpi xmlns:a14="http://schemas.microsoft.com/office/drawing/2010/main" val="0"/>
              </a:ext>
            </a:extLst>
          </a:blip>
          <a:srcRect l="18138" t="20063" r="45125" b="13939"/>
          <a:stretch/>
        </p:blipFill>
        <p:spPr>
          <a:xfrm>
            <a:off x="1" y="2024614"/>
            <a:ext cx="4482548" cy="4833386"/>
          </a:xfrm>
          <a:prstGeom prst="rect">
            <a:avLst/>
          </a:prstGeom>
          <a:solidFill>
            <a:schemeClr val="bg1">
              <a:lumMod val="50000"/>
              <a:alpha val="10000"/>
            </a:schemeClr>
          </a:solidFill>
        </p:spPr>
      </p:pic>
      <p:pic>
        <p:nvPicPr>
          <p:cNvPr id="3" name="Picture 2">
            <a:extLst>
              <a:ext uri="{FF2B5EF4-FFF2-40B4-BE49-F238E27FC236}">
                <a16:creationId xmlns:a16="http://schemas.microsoft.com/office/drawing/2014/main" id="{290E3F8A-4B02-4985-9301-4FB1C1DE99BD}"/>
              </a:ext>
            </a:extLst>
          </p:cNvPr>
          <p:cNvPicPr>
            <a:picLocks noChangeAspect="1"/>
          </p:cNvPicPr>
          <p:nvPr/>
        </p:nvPicPr>
        <p:blipFill>
          <a:blip r:embed="rId4"/>
          <a:stretch>
            <a:fillRect/>
          </a:stretch>
        </p:blipFill>
        <p:spPr>
          <a:xfrm>
            <a:off x="4373217" y="2024614"/>
            <a:ext cx="4770781" cy="4905929"/>
          </a:xfrm>
          <a:prstGeom prst="rect">
            <a:avLst/>
          </a:prstGeom>
        </p:spPr>
      </p:pic>
      <p:sp>
        <p:nvSpPr>
          <p:cNvPr id="10" name="TextBox 9">
            <a:extLst>
              <a:ext uri="{FF2B5EF4-FFF2-40B4-BE49-F238E27FC236}">
                <a16:creationId xmlns:a16="http://schemas.microsoft.com/office/drawing/2014/main" id="{DA0D184B-DAB7-4448-81CE-3045BC8B505F}"/>
              </a:ext>
            </a:extLst>
          </p:cNvPr>
          <p:cNvSpPr txBox="1"/>
          <p:nvPr/>
        </p:nvSpPr>
        <p:spPr>
          <a:xfrm>
            <a:off x="-1" y="2663688"/>
            <a:ext cx="6937513"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4472C4">
                    <a:lumMod val="75000"/>
                  </a:srgbClr>
                </a:solidFill>
                <a:effectLst/>
                <a:highlight>
                  <a:srgbClr val="C0C0C0"/>
                </a:highlight>
                <a:uLnTx/>
                <a:uFillTx/>
                <a:latin typeface="Calibri" panose="020F0502020204030204"/>
                <a:ea typeface="+mn-ea"/>
                <a:cs typeface="+mn-cs"/>
              </a:rPr>
              <a:t>School &amp; University Closure:  Options for Exams and Assessments</a:t>
            </a:r>
            <a:endParaRPr kumimoji="0" lang="fr-FR" sz="3600" b="0" i="0" u="none" strike="noStrike" kern="1200" cap="none" spc="0" normalizeH="0" baseline="0" noProof="0" dirty="0">
              <a:ln>
                <a:noFill/>
              </a:ln>
              <a:solidFill>
                <a:srgbClr val="4472C4">
                  <a:lumMod val="75000"/>
                </a:srgbClr>
              </a:solidFill>
              <a:effectLst/>
              <a:highlight>
                <a:srgbClr val="C0C0C0"/>
              </a:highlight>
              <a:uLnTx/>
              <a:uFillTx/>
              <a:latin typeface="Calibri" panose="020F0502020204030204"/>
              <a:ea typeface="+mn-ea"/>
              <a:cs typeface="+mn-cs"/>
            </a:endParaRPr>
          </a:p>
        </p:txBody>
      </p:sp>
    </p:spTree>
    <p:extLst>
      <p:ext uri="{BB962C8B-B14F-4D97-AF65-F5344CB8AC3E}">
        <p14:creationId xmlns:p14="http://schemas.microsoft.com/office/powerpoint/2010/main" val="26384431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82108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85B7613E-D7A8-4EF3-842A-E9733E29C373}"/>
              </a:ext>
            </a:extLst>
          </p:cNvPr>
          <p:cNvSpPr>
            <a:spLocks noGrp="1"/>
          </p:cNvSpPr>
          <p:nvPr>
            <p:ph type="ctrTitle"/>
          </p:nvPr>
        </p:nvSpPr>
        <p:spPr/>
        <p:txBody>
          <a:bodyPr/>
          <a:lstStyle/>
          <a:p>
            <a:r>
              <a:rPr lang="fr-FR" sz="2800" b="1" dirty="0"/>
              <a:t>Global challenges </a:t>
            </a:r>
          </a:p>
        </p:txBody>
      </p:sp>
      <p:sp>
        <p:nvSpPr>
          <p:cNvPr id="10" name="Espace réservé du texte 9">
            <a:extLst>
              <a:ext uri="{FF2B5EF4-FFF2-40B4-BE49-F238E27FC236}">
                <a16:creationId xmlns:a16="http://schemas.microsoft.com/office/drawing/2014/main" id="{C5FD104E-E849-482F-9760-5FDA7CF6E847}"/>
              </a:ext>
            </a:extLst>
          </p:cNvPr>
          <p:cNvSpPr>
            <a:spLocks noGrp="1"/>
          </p:cNvSpPr>
          <p:nvPr>
            <p:ph type="body" sz="quarter" idx="16"/>
          </p:nvPr>
        </p:nvSpPr>
        <p:spPr>
          <a:xfrm>
            <a:off x="315659" y="965771"/>
            <a:ext cx="4256341" cy="2628272"/>
          </a:xfrm>
        </p:spPr>
        <p:txBody>
          <a:bodyPr/>
          <a:lstStyle/>
          <a:p>
            <a:pPr marL="342900" indent="-342900">
              <a:buFont typeface="Wingdings" panose="05000000000000000000" pitchFamily="2" charset="2"/>
              <a:buChar char="ü"/>
            </a:pPr>
            <a:r>
              <a:rPr lang="en-GB" sz="2000" b="0" dirty="0"/>
              <a:t>Prolonged and massive closures of schools and universities  </a:t>
            </a:r>
          </a:p>
          <a:p>
            <a:endParaRPr lang="en-GB" sz="1600" b="0" dirty="0"/>
          </a:p>
          <a:p>
            <a:pPr marL="342900" indent="-342900">
              <a:buFont typeface="Wingdings" panose="05000000000000000000" pitchFamily="2" charset="2"/>
              <a:buChar char="ü"/>
            </a:pPr>
            <a:r>
              <a:rPr lang="en-GB" sz="2000" b="0" dirty="0"/>
              <a:t>A shift to distance learning </a:t>
            </a:r>
          </a:p>
          <a:p>
            <a:endParaRPr lang="en-GB" sz="1600" b="0" dirty="0"/>
          </a:p>
          <a:p>
            <a:pPr marL="342900" indent="-342900">
              <a:buFont typeface="Wingdings" panose="05000000000000000000" pitchFamily="2" charset="2"/>
              <a:buChar char="ü"/>
            </a:pPr>
            <a:r>
              <a:rPr lang="en-GB" sz="2000" b="0" dirty="0"/>
              <a:t>Exams and assessments maintained, cancelled, postponed or what? If so, how?</a:t>
            </a:r>
          </a:p>
          <a:p>
            <a:pPr algn="just"/>
            <a:endParaRPr lang="en-GB" sz="2000" b="0" dirty="0"/>
          </a:p>
          <a:p>
            <a:pPr algn="just"/>
            <a:endParaRPr lang="fr-FR" b="0" dirty="0"/>
          </a:p>
        </p:txBody>
      </p:sp>
      <p:pic>
        <p:nvPicPr>
          <p:cNvPr id="5" name="图片 4">
            <a:extLst>
              <a:ext uri="{FF2B5EF4-FFF2-40B4-BE49-F238E27FC236}">
                <a16:creationId xmlns:a16="http://schemas.microsoft.com/office/drawing/2014/main" id="{B1EEFECE-2AE7-4D79-A671-60E80ADF7F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4193" y="842383"/>
            <a:ext cx="4411431" cy="2738809"/>
          </a:xfrm>
          <a:prstGeom prst="rect">
            <a:avLst/>
          </a:prstGeom>
        </p:spPr>
      </p:pic>
      <p:sp>
        <p:nvSpPr>
          <p:cNvPr id="3" name="TextBox 2">
            <a:extLst>
              <a:ext uri="{FF2B5EF4-FFF2-40B4-BE49-F238E27FC236}">
                <a16:creationId xmlns:a16="http://schemas.microsoft.com/office/drawing/2014/main" id="{941D4749-B9D1-4AEF-AC86-339027E0BB0C}"/>
              </a:ext>
            </a:extLst>
          </p:cNvPr>
          <p:cNvSpPr txBox="1"/>
          <p:nvPr/>
        </p:nvSpPr>
        <p:spPr>
          <a:xfrm>
            <a:off x="4571199" y="3816558"/>
            <a:ext cx="4582667" cy="2585323"/>
          </a:xfrm>
          <a:prstGeom prst="rect">
            <a:avLst/>
          </a:prstGeom>
          <a:noFill/>
        </p:spPr>
        <p:txBody>
          <a:bodyPr wrap="square" rtlCol="0">
            <a:spAutoFit/>
          </a:bodyPr>
          <a:lstStyle/>
          <a:p>
            <a:pPr marL="342900" indent="-342900">
              <a:buFont typeface="Wingdings" panose="05000000000000000000" pitchFamily="2" charset="2"/>
              <a:buChar char="ü"/>
            </a:pPr>
            <a:r>
              <a:rPr lang="en-GB" dirty="0"/>
              <a:t>If maintained, same format and administration or how?</a:t>
            </a:r>
          </a:p>
          <a:p>
            <a:pPr marL="342900" indent="-342900">
              <a:buFont typeface="Wingdings" panose="05000000000000000000" pitchFamily="2" charset="2"/>
              <a:buChar char="ü"/>
            </a:pPr>
            <a:r>
              <a:rPr lang="en-GB" dirty="0"/>
              <a:t>If cancelled, how to assess and certify learning?</a:t>
            </a:r>
          </a:p>
          <a:p>
            <a:pPr marL="342900" indent="-342900">
              <a:buFont typeface="Wingdings" panose="05000000000000000000" pitchFamily="2" charset="2"/>
              <a:buChar char="ü"/>
            </a:pPr>
            <a:r>
              <a:rPr lang="en-GB" dirty="0"/>
              <a:t>If postponed, by when?</a:t>
            </a:r>
          </a:p>
          <a:p>
            <a:pPr marL="342900" indent="-342900">
              <a:buFont typeface="Wingdings" panose="05000000000000000000" pitchFamily="2" charset="2"/>
              <a:buChar char="ü"/>
            </a:pPr>
            <a:r>
              <a:rPr lang="en-US" dirty="0"/>
              <a:t>If go online, how feasible (connectivity, security, proctoring, etc.)?</a:t>
            </a:r>
            <a:endParaRPr lang="en-GB" dirty="0"/>
          </a:p>
          <a:p>
            <a:pPr marL="342900" indent="-342900">
              <a:buFont typeface="Wingdings" panose="05000000000000000000" pitchFamily="2" charset="2"/>
              <a:buChar char="ü"/>
            </a:pPr>
            <a:r>
              <a:rPr lang="en-GB" dirty="0"/>
              <a:t>If implementing alternative assessment strategies, what, how, when… ?</a:t>
            </a:r>
          </a:p>
        </p:txBody>
      </p:sp>
      <p:sp>
        <p:nvSpPr>
          <p:cNvPr id="4" name="TextBox 3">
            <a:extLst>
              <a:ext uri="{FF2B5EF4-FFF2-40B4-BE49-F238E27FC236}">
                <a16:creationId xmlns:a16="http://schemas.microsoft.com/office/drawing/2014/main" id="{510361B0-1587-4230-AA8C-FDC7718BB453}"/>
              </a:ext>
            </a:extLst>
          </p:cNvPr>
          <p:cNvSpPr txBox="1"/>
          <p:nvPr/>
        </p:nvSpPr>
        <p:spPr>
          <a:xfrm>
            <a:off x="501265" y="3847502"/>
            <a:ext cx="3262045" cy="2308324"/>
          </a:xfrm>
          <a:prstGeom prst="rect">
            <a:avLst/>
          </a:prstGeom>
          <a:noFill/>
        </p:spPr>
        <p:txBody>
          <a:bodyPr wrap="square" rtlCol="0">
            <a:spAutoFit/>
          </a:bodyPr>
          <a:lstStyle/>
          <a:p>
            <a:pPr marL="285750" indent="-285750" algn="r">
              <a:buFont typeface="Arial" panose="020B0604020202020204" pitchFamily="34" charset="0"/>
              <a:buChar char="•"/>
            </a:pPr>
            <a:r>
              <a:rPr lang="en-US" dirty="0">
                <a:solidFill>
                  <a:srgbClr val="C00000"/>
                </a:solidFill>
              </a:rPr>
              <a:t>Pupils, students, learners ask  </a:t>
            </a:r>
          </a:p>
          <a:p>
            <a:pPr marL="285750" indent="-285750" algn="r">
              <a:buFont typeface="Arial" panose="020B0604020202020204" pitchFamily="34" charset="0"/>
              <a:buChar char="•"/>
            </a:pPr>
            <a:r>
              <a:rPr lang="en-US" dirty="0">
                <a:solidFill>
                  <a:srgbClr val="C00000"/>
                </a:solidFill>
              </a:rPr>
              <a:t>Teachers ask</a:t>
            </a:r>
          </a:p>
          <a:p>
            <a:pPr marL="285750" indent="-285750" algn="r">
              <a:buFont typeface="Arial" panose="020B0604020202020204" pitchFamily="34" charset="0"/>
              <a:buChar char="•"/>
            </a:pPr>
            <a:r>
              <a:rPr lang="en-US" dirty="0">
                <a:solidFill>
                  <a:srgbClr val="C00000"/>
                </a:solidFill>
              </a:rPr>
              <a:t>Schools ask</a:t>
            </a:r>
          </a:p>
          <a:p>
            <a:pPr marL="285750" indent="-285750" algn="r">
              <a:buFont typeface="Arial" panose="020B0604020202020204" pitchFamily="34" charset="0"/>
              <a:buChar char="•"/>
            </a:pPr>
            <a:r>
              <a:rPr lang="en-US" dirty="0">
                <a:solidFill>
                  <a:srgbClr val="C00000"/>
                </a:solidFill>
              </a:rPr>
              <a:t>Parents ask</a:t>
            </a:r>
          </a:p>
          <a:p>
            <a:pPr marL="285750" indent="-285750" algn="r">
              <a:buFont typeface="Arial" panose="020B0604020202020204" pitchFamily="34" charset="0"/>
              <a:buChar char="•"/>
            </a:pPr>
            <a:r>
              <a:rPr lang="en-US" dirty="0">
                <a:solidFill>
                  <a:srgbClr val="C00000"/>
                </a:solidFill>
              </a:rPr>
              <a:t>Examination boards ask</a:t>
            </a:r>
          </a:p>
          <a:p>
            <a:pPr marL="285750" indent="-285750" algn="r">
              <a:buFont typeface="Arial" panose="020B0604020202020204" pitchFamily="34" charset="0"/>
              <a:buChar char="•"/>
            </a:pPr>
            <a:r>
              <a:rPr lang="en-US" dirty="0">
                <a:solidFill>
                  <a:srgbClr val="C00000"/>
                </a:solidFill>
              </a:rPr>
              <a:t>MOEs ask</a:t>
            </a:r>
          </a:p>
          <a:p>
            <a:pPr marL="285750" indent="-285750" algn="r">
              <a:buFont typeface="Arial" panose="020B0604020202020204" pitchFamily="34" charset="0"/>
              <a:buChar char="•"/>
            </a:pPr>
            <a:r>
              <a:rPr lang="en-US" dirty="0">
                <a:solidFill>
                  <a:srgbClr val="C00000"/>
                </a:solidFill>
              </a:rPr>
              <a:t>Policy makers ask</a:t>
            </a:r>
          </a:p>
          <a:p>
            <a:pPr marL="285750" indent="-285750" algn="r">
              <a:buFont typeface="Arial" panose="020B0604020202020204" pitchFamily="34" charset="0"/>
              <a:buChar char="•"/>
            </a:pPr>
            <a:r>
              <a:rPr lang="en-US" dirty="0">
                <a:solidFill>
                  <a:srgbClr val="C00000"/>
                </a:solidFill>
              </a:rPr>
              <a:t>Media ask</a:t>
            </a:r>
          </a:p>
        </p:txBody>
      </p:sp>
      <p:sp>
        <p:nvSpPr>
          <p:cNvPr id="6" name="Arrow: Right 5">
            <a:extLst>
              <a:ext uri="{FF2B5EF4-FFF2-40B4-BE49-F238E27FC236}">
                <a16:creationId xmlns:a16="http://schemas.microsoft.com/office/drawing/2014/main" id="{D79D9B17-3FFD-48B2-AE47-98AACBE8E20E}"/>
              </a:ext>
            </a:extLst>
          </p:cNvPr>
          <p:cNvSpPr/>
          <p:nvPr/>
        </p:nvSpPr>
        <p:spPr>
          <a:xfrm>
            <a:off x="3864795" y="3968488"/>
            <a:ext cx="503434" cy="1399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Arrow: Right 17">
            <a:extLst>
              <a:ext uri="{FF2B5EF4-FFF2-40B4-BE49-F238E27FC236}">
                <a16:creationId xmlns:a16="http://schemas.microsoft.com/office/drawing/2014/main" id="{1E23CD82-F8DA-4958-9170-E1279D3C3270}"/>
              </a:ext>
            </a:extLst>
          </p:cNvPr>
          <p:cNvSpPr/>
          <p:nvPr/>
        </p:nvSpPr>
        <p:spPr>
          <a:xfrm>
            <a:off x="3864795" y="4253432"/>
            <a:ext cx="503434" cy="1399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Arrow: Right 18">
            <a:extLst>
              <a:ext uri="{FF2B5EF4-FFF2-40B4-BE49-F238E27FC236}">
                <a16:creationId xmlns:a16="http://schemas.microsoft.com/office/drawing/2014/main" id="{848893F8-4283-4D14-8B7C-A2A0FE06C96B}"/>
              </a:ext>
            </a:extLst>
          </p:cNvPr>
          <p:cNvSpPr/>
          <p:nvPr/>
        </p:nvSpPr>
        <p:spPr>
          <a:xfrm>
            <a:off x="3864795" y="4534203"/>
            <a:ext cx="503434" cy="1399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Arrow: Right 19">
            <a:extLst>
              <a:ext uri="{FF2B5EF4-FFF2-40B4-BE49-F238E27FC236}">
                <a16:creationId xmlns:a16="http://schemas.microsoft.com/office/drawing/2014/main" id="{C6B311FA-BD3C-495E-938E-22D75DF4644D}"/>
              </a:ext>
            </a:extLst>
          </p:cNvPr>
          <p:cNvSpPr/>
          <p:nvPr/>
        </p:nvSpPr>
        <p:spPr>
          <a:xfrm flipV="1">
            <a:off x="3864795" y="4811474"/>
            <a:ext cx="503434" cy="1399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Arrow: Right 20">
            <a:extLst>
              <a:ext uri="{FF2B5EF4-FFF2-40B4-BE49-F238E27FC236}">
                <a16:creationId xmlns:a16="http://schemas.microsoft.com/office/drawing/2014/main" id="{B711959E-4C5C-4E46-B853-59D4F00D1C6F}"/>
              </a:ext>
            </a:extLst>
          </p:cNvPr>
          <p:cNvSpPr/>
          <p:nvPr/>
        </p:nvSpPr>
        <p:spPr>
          <a:xfrm flipV="1">
            <a:off x="3864795" y="5101772"/>
            <a:ext cx="503434" cy="1399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Arrow: Right 21">
            <a:extLst>
              <a:ext uri="{FF2B5EF4-FFF2-40B4-BE49-F238E27FC236}">
                <a16:creationId xmlns:a16="http://schemas.microsoft.com/office/drawing/2014/main" id="{CC730684-A2B1-4138-8246-AC1A6961FA8B}"/>
              </a:ext>
            </a:extLst>
          </p:cNvPr>
          <p:cNvSpPr/>
          <p:nvPr/>
        </p:nvSpPr>
        <p:spPr>
          <a:xfrm flipV="1">
            <a:off x="3863590" y="5343104"/>
            <a:ext cx="503434" cy="1399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Arrow: Right 22">
            <a:extLst>
              <a:ext uri="{FF2B5EF4-FFF2-40B4-BE49-F238E27FC236}">
                <a16:creationId xmlns:a16="http://schemas.microsoft.com/office/drawing/2014/main" id="{9E89BAC1-A9F2-4849-A888-5804407F56B3}"/>
              </a:ext>
            </a:extLst>
          </p:cNvPr>
          <p:cNvSpPr/>
          <p:nvPr/>
        </p:nvSpPr>
        <p:spPr>
          <a:xfrm flipV="1">
            <a:off x="3863590" y="5614462"/>
            <a:ext cx="503434" cy="1399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Arrow: Right 23">
            <a:extLst>
              <a:ext uri="{FF2B5EF4-FFF2-40B4-BE49-F238E27FC236}">
                <a16:creationId xmlns:a16="http://schemas.microsoft.com/office/drawing/2014/main" id="{5842ED92-A5EE-47E1-AA4F-A5276F67C6D2}"/>
              </a:ext>
            </a:extLst>
          </p:cNvPr>
          <p:cNvSpPr/>
          <p:nvPr/>
        </p:nvSpPr>
        <p:spPr>
          <a:xfrm flipV="1">
            <a:off x="3863590" y="5901146"/>
            <a:ext cx="503434" cy="1314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3467747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416DB9C-2ADE-D84E-ABD3-59884346D19A}"/>
              </a:ext>
            </a:extLst>
          </p:cNvPr>
          <p:cNvPicPr>
            <a:picLocks noChangeAspect="1"/>
          </p:cNvPicPr>
          <p:nvPr/>
        </p:nvPicPr>
        <p:blipFill>
          <a:blip r:embed="rId3"/>
          <a:stretch>
            <a:fillRect/>
          </a:stretch>
        </p:blipFill>
        <p:spPr>
          <a:xfrm>
            <a:off x="743286" y="990599"/>
            <a:ext cx="7791114" cy="4961939"/>
          </a:xfrm>
          <a:prstGeom prst="rect">
            <a:avLst/>
          </a:prstGeom>
        </p:spPr>
      </p:pic>
      <p:sp>
        <p:nvSpPr>
          <p:cNvPr id="6" name="Titre 7">
            <a:extLst>
              <a:ext uri="{FF2B5EF4-FFF2-40B4-BE49-F238E27FC236}">
                <a16:creationId xmlns:a16="http://schemas.microsoft.com/office/drawing/2014/main" id="{85B7613E-D7A8-4EF3-842A-E9733E29C373}"/>
              </a:ext>
            </a:extLst>
          </p:cNvPr>
          <p:cNvSpPr>
            <a:spLocks noGrp="1"/>
          </p:cNvSpPr>
          <p:nvPr>
            <p:ph type="ctrTitle"/>
          </p:nvPr>
        </p:nvSpPr>
        <p:spPr>
          <a:xfrm>
            <a:off x="152401" y="152401"/>
            <a:ext cx="8382000" cy="533400"/>
          </a:xfrm>
        </p:spPr>
        <p:txBody>
          <a:bodyPr/>
          <a:lstStyle/>
          <a:p>
            <a:r>
              <a:rPr lang="fr-FR" sz="2800" b="1" dirty="0"/>
              <a:t>Connectivity: </a:t>
            </a:r>
            <a:r>
              <a:rPr lang="fr-FR" sz="2800" b="1" dirty="0" err="1"/>
              <a:t>Households</a:t>
            </a:r>
            <a:r>
              <a:rPr lang="fr-FR" sz="2800" b="1" dirty="0"/>
              <a:t> </a:t>
            </a:r>
            <a:r>
              <a:rPr lang="fr-FR" sz="2800" b="1" dirty="0" err="1"/>
              <a:t>with</a:t>
            </a:r>
            <a:r>
              <a:rPr lang="fr-FR" sz="2800" b="1" dirty="0"/>
              <a:t> ICT </a:t>
            </a:r>
            <a:r>
              <a:rPr lang="fr-FR" sz="2800" b="1" dirty="0" err="1"/>
              <a:t>access</a:t>
            </a:r>
            <a:endParaRPr lang="fr-FR" sz="2800" b="1" dirty="0"/>
          </a:p>
        </p:txBody>
      </p:sp>
    </p:spTree>
    <p:extLst>
      <p:ext uri="{BB962C8B-B14F-4D97-AF65-F5344CB8AC3E}">
        <p14:creationId xmlns:p14="http://schemas.microsoft.com/office/powerpoint/2010/main" val="3997514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145733"/>
            <a:ext cx="7010400" cy="463867"/>
          </a:xfrm>
        </p:spPr>
        <p:txBody>
          <a:bodyPr/>
          <a:lstStyle/>
          <a:p>
            <a:r>
              <a:rPr lang="en-US" sz="2600" b="1" dirty="0"/>
              <a:t>Overview of Strategies by Region</a:t>
            </a:r>
            <a:endParaRPr lang="en-GB" sz="2000" b="1" dirty="0"/>
          </a:p>
        </p:txBody>
      </p:sp>
      <p:sp>
        <p:nvSpPr>
          <p:cNvPr id="3" name="Text Placeholder 2"/>
          <p:cNvSpPr>
            <a:spLocks noGrp="1"/>
          </p:cNvSpPr>
          <p:nvPr>
            <p:ph type="body" sz="quarter" idx="16"/>
          </p:nvPr>
        </p:nvSpPr>
        <p:spPr>
          <a:xfrm>
            <a:off x="412826" y="914400"/>
            <a:ext cx="8512656" cy="971789"/>
          </a:xfrm>
        </p:spPr>
        <p:txBody>
          <a:bodyPr/>
          <a:lstStyle/>
          <a:p>
            <a:endParaRPr lang="en-US" dirty="0"/>
          </a:p>
          <a:p>
            <a:endParaRPr lang="en-GB" dirty="0"/>
          </a:p>
        </p:txBody>
      </p:sp>
      <p:graphicFrame>
        <p:nvGraphicFramePr>
          <p:cNvPr id="7" name="Chart 6"/>
          <p:cNvGraphicFramePr>
            <a:graphicFrameLocks/>
          </p:cNvGraphicFramePr>
          <p:nvPr>
            <p:extLst>
              <p:ext uri="{D42A27DB-BD31-4B8C-83A1-F6EECF244321}">
                <p14:modId xmlns:p14="http://schemas.microsoft.com/office/powerpoint/2010/main" val="2170834665"/>
              </p:ext>
            </p:extLst>
          </p:nvPr>
        </p:nvGraphicFramePr>
        <p:xfrm>
          <a:off x="494067" y="905763"/>
          <a:ext cx="8192733" cy="53426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98965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85B7613E-D7A8-4EF3-842A-E9733E29C373}"/>
              </a:ext>
            </a:extLst>
          </p:cNvPr>
          <p:cNvSpPr>
            <a:spLocks noGrp="1"/>
          </p:cNvSpPr>
          <p:nvPr>
            <p:ph type="ctrTitle"/>
          </p:nvPr>
        </p:nvSpPr>
        <p:spPr>
          <a:xfrm>
            <a:off x="171522" y="228600"/>
            <a:ext cx="7905679" cy="443528"/>
          </a:xfrm>
        </p:spPr>
        <p:txBody>
          <a:bodyPr/>
          <a:lstStyle/>
          <a:p>
            <a:r>
              <a:rPr lang="fr-FR" sz="2800" b="1" dirty="0" err="1"/>
              <a:t>Lessons</a:t>
            </a:r>
            <a:r>
              <a:rPr lang="fr-FR" sz="2800" b="1" dirty="0"/>
              <a:t> </a:t>
            </a:r>
            <a:r>
              <a:rPr lang="fr-FR" sz="2800" b="1" dirty="0" err="1"/>
              <a:t>from</a:t>
            </a:r>
            <a:r>
              <a:rPr lang="fr-FR" sz="2800" b="1" dirty="0"/>
              <a:t> </a:t>
            </a:r>
            <a:r>
              <a:rPr lang="fr-FR" sz="2800" b="1" dirty="0" err="1"/>
              <a:t>past</a:t>
            </a:r>
            <a:r>
              <a:rPr lang="fr-FR" sz="2800" b="1" dirty="0"/>
              <a:t> practices and </a:t>
            </a:r>
            <a:r>
              <a:rPr lang="fr-FR" sz="2800" b="1" dirty="0" err="1"/>
              <a:t>current</a:t>
            </a:r>
            <a:r>
              <a:rPr lang="fr-FR" sz="2800" b="1" dirty="0"/>
              <a:t> </a:t>
            </a:r>
            <a:r>
              <a:rPr lang="fr-FR" sz="2800" b="1" dirty="0" err="1"/>
              <a:t>crisis</a:t>
            </a:r>
            <a:r>
              <a:rPr lang="fr-FR" sz="2800" b="1" dirty="0"/>
              <a:t>   </a:t>
            </a:r>
          </a:p>
        </p:txBody>
      </p:sp>
      <p:sp>
        <p:nvSpPr>
          <p:cNvPr id="10" name="Espace réservé du texte 9">
            <a:extLst>
              <a:ext uri="{FF2B5EF4-FFF2-40B4-BE49-F238E27FC236}">
                <a16:creationId xmlns:a16="http://schemas.microsoft.com/office/drawing/2014/main" id="{C5FD104E-E849-482F-9760-5FDA7CF6E847}"/>
              </a:ext>
            </a:extLst>
          </p:cNvPr>
          <p:cNvSpPr>
            <a:spLocks noGrp="1"/>
          </p:cNvSpPr>
          <p:nvPr>
            <p:ph type="body" sz="quarter" idx="16"/>
          </p:nvPr>
        </p:nvSpPr>
        <p:spPr>
          <a:xfrm>
            <a:off x="171522" y="1066800"/>
            <a:ext cx="8286678" cy="4723466"/>
          </a:xfrm>
        </p:spPr>
        <p:txBody>
          <a:bodyPr/>
          <a:lstStyle/>
          <a:p>
            <a:endParaRPr lang="en-GB" sz="2000" b="0" dirty="0"/>
          </a:p>
          <a:p>
            <a:pPr marL="457200" indent="-457200">
              <a:buAutoNum type="arabicPeriod"/>
            </a:pPr>
            <a:r>
              <a:rPr lang="en-US" sz="2000" dirty="0"/>
              <a:t>Postponement and rescheduling are common choices </a:t>
            </a:r>
            <a:r>
              <a:rPr lang="en-US" sz="2000" b="0" dirty="0"/>
              <a:t>for exams under crisis situations and should correspond with the speed and scale of the outbreak </a:t>
            </a:r>
            <a:endParaRPr lang="en-GB" sz="2000" b="0" dirty="0"/>
          </a:p>
          <a:p>
            <a:pPr marL="457200" indent="-457200">
              <a:buAutoNum type="arabicPeriod"/>
            </a:pPr>
            <a:endParaRPr lang="en-GB" sz="2000" b="0" dirty="0"/>
          </a:p>
          <a:p>
            <a:pPr marL="457200" indent="-457200">
              <a:buAutoNum type="arabicPeriod"/>
            </a:pPr>
            <a:r>
              <a:rPr lang="en-US" sz="2000" b="0" dirty="0"/>
              <a:t>Regardless of interruption in teaching and learning, </a:t>
            </a:r>
            <a:r>
              <a:rPr lang="en-US" sz="2000" dirty="0"/>
              <a:t>monitoring of student learning still needs to be conducted</a:t>
            </a:r>
            <a:r>
              <a:rPr lang="en-GB" sz="2000" dirty="0"/>
              <a:t> </a:t>
            </a:r>
          </a:p>
          <a:p>
            <a:pPr marL="457200" indent="-457200">
              <a:buAutoNum type="arabicPeriod"/>
            </a:pPr>
            <a:endParaRPr lang="en-GB" sz="2000" b="0" dirty="0"/>
          </a:p>
          <a:p>
            <a:pPr marL="457200" indent="-457200">
              <a:buAutoNum type="arabicPeriod"/>
            </a:pPr>
            <a:r>
              <a:rPr lang="en-US" sz="2000" dirty="0"/>
              <a:t>Formative, continuous assessment can be used as a solution </a:t>
            </a:r>
            <a:r>
              <a:rPr lang="en-US" sz="2000" b="0" dirty="0"/>
              <a:t>to cancelled high-stakes exams </a:t>
            </a:r>
            <a:endParaRPr lang="en-GB" sz="2000" b="0" dirty="0"/>
          </a:p>
          <a:p>
            <a:pPr marL="457200" indent="-457200">
              <a:buAutoNum type="arabicPeriod"/>
            </a:pPr>
            <a:endParaRPr lang="en-GB" sz="2000" b="0" dirty="0"/>
          </a:p>
          <a:p>
            <a:pPr marL="457200" indent="-457200">
              <a:buAutoNum type="arabicPeriod"/>
            </a:pPr>
            <a:r>
              <a:rPr lang="en-US" sz="2000" b="0" dirty="0"/>
              <a:t>Ensuring assessments and exams are conducted in a </a:t>
            </a:r>
            <a:r>
              <a:rPr lang="en-US" sz="2000" dirty="0"/>
              <a:t>fair and reliable way</a:t>
            </a:r>
            <a:r>
              <a:rPr lang="en-GB" sz="2000" dirty="0"/>
              <a:t> </a:t>
            </a:r>
          </a:p>
          <a:p>
            <a:endParaRPr lang="en-GB" sz="2000" b="0" dirty="0"/>
          </a:p>
        </p:txBody>
      </p:sp>
    </p:spTree>
    <p:extLst>
      <p:ext uri="{BB962C8B-B14F-4D97-AF65-F5344CB8AC3E}">
        <p14:creationId xmlns:p14="http://schemas.microsoft.com/office/powerpoint/2010/main" val="647046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85B7613E-D7A8-4EF3-842A-E9733E29C373}"/>
              </a:ext>
            </a:extLst>
          </p:cNvPr>
          <p:cNvSpPr>
            <a:spLocks noGrp="1"/>
          </p:cNvSpPr>
          <p:nvPr>
            <p:ph type="ctrTitle"/>
          </p:nvPr>
        </p:nvSpPr>
        <p:spPr>
          <a:xfrm>
            <a:off x="171522" y="228600"/>
            <a:ext cx="7905679" cy="443528"/>
          </a:xfrm>
        </p:spPr>
        <p:txBody>
          <a:bodyPr/>
          <a:lstStyle/>
          <a:p>
            <a:r>
              <a:rPr lang="fr-FR" sz="2800" b="1" dirty="0"/>
              <a:t>Common challenges    </a:t>
            </a:r>
          </a:p>
        </p:txBody>
      </p:sp>
      <p:sp>
        <p:nvSpPr>
          <p:cNvPr id="10" name="Espace réservé du texte 9">
            <a:extLst>
              <a:ext uri="{FF2B5EF4-FFF2-40B4-BE49-F238E27FC236}">
                <a16:creationId xmlns:a16="http://schemas.microsoft.com/office/drawing/2014/main" id="{C5FD104E-E849-482F-9760-5FDA7CF6E847}"/>
              </a:ext>
            </a:extLst>
          </p:cNvPr>
          <p:cNvSpPr>
            <a:spLocks noGrp="1"/>
          </p:cNvSpPr>
          <p:nvPr>
            <p:ph type="body" sz="quarter" idx="16"/>
          </p:nvPr>
        </p:nvSpPr>
        <p:spPr>
          <a:xfrm>
            <a:off x="381000" y="1219200"/>
            <a:ext cx="8305800" cy="4723466"/>
          </a:xfrm>
        </p:spPr>
        <p:txBody>
          <a:bodyPr/>
          <a:lstStyle/>
          <a:p>
            <a:pPr marL="342900" indent="-342900">
              <a:buFont typeface="Wingdings" panose="05000000000000000000" pitchFamily="2" charset="2"/>
              <a:buChar char="ü"/>
            </a:pPr>
            <a:r>
              <a:rPr lang="en-US" sz="2400" b="0" dirty="0"/>
              <a:t>Not all subjects and competencies can be assessed online or through distance modalities (e.g. telephone) </a:t>
            </a:r>
          </a:p>
          <a:p>
            <a:pPr marL="342900" indent="-342900">
              <a:buFont typeface="Wingdings" panose="05000000000000000000" pitchFamily="2" charset="2"/>
              <a:buChar char="ü"/>
            </a:pPr>
            <a:r>
              <a:rPr lang="en-US" sz="2400" b="0" dirty="0"/>
              <a:t>Questions of fairness and feasibility in alternative assessment methods</a:t>
            </a:r>
          </a:p>
          <a:p>
            <a:pPr marL="342900" indent="-342900">
              <a:buFont typeface="Wingdings" panose="05000000000000000000" pitchFamily="2" charset="2"/>
              <a:buChar char="ü"/>
            </a:pPr>
            <a:r>
              <a:rPr lang="en-US" sz="2400" b="0" dirty="0"/>
              <a:t>Inequity </a:t>
            </a:r>
          </a:p>
          <a:p>
            <a:pPr marL="342900" indent="-342900">
              <a:buFont typeface="Wingdings" panose="05000000000000000000" pitchFamily="2" charset="2"/>
              <a:buChar char="ü"/>
            </a:pPr>
            <a:r>
              <a:rPr lang="en-US" sz="2400" b="0" dirty="0"/>
              <a:t>The need for assessing student progress to identify learning loss/gaps, and  remedial and accelerated classes to offset these learning loss/gaps upon school reopening</a:t>
            </a:r>
          </a:p>
          <a:p>
            <a:endParaRPr lang="en-GB" sz="2000" dirty="0"/>
          </a:p>
          <a:p>
            <a:endParaRPr lang="en-GB" sz="2000" b="0" dirty="0"/>
          </a:p>
        </p:txBody>
      </p:sp>
    </p:spTree>
    <p:extLst>
      <p:ext uri="{BB962C8B-B14F-4D97-AF65-F5344CB8AC3E}">
        <p14:creationId xmlns:p14="http://schemas.microsoft.com/office/powerpoint/2010/main" val="15903453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85B7613E-D7A8-4EF3-842A-E9733E29C373}"/>
              </a:ext>
            </a:extLst>
          </p:cNvPr>
          <p:cNvSpPr>
            <a:spLocks noGrp="1"/>
          </p:cNvSpPr>
          <p:nvPr>
            <p:ph type="ctrTitle"/>
          </p:nvPr>
        </p:nvSpPr>
        <p:spPr>
          <a:xfrm>
            <a:off x="171522" y="228600"/>
            <a:ext cx="7905679" cy="443528"/>
          </a:xfrm>
        </p:spPr>
        <p:txBody>
          <a:bodyPr/>
          <a:lstStyle/>
          <a:p>
            <a:r>
              <a:rPr lang="fr-FR" sz="2800" b="1" dirty="0"/>
              <a:t>Important </a:t>
            </a:r>
            <a:r>
              <a:rPr lang="fr-FR" sz="2800" b="1" dirty="0" err="1"/>
              <a:t>factors</a:t>
            </a:r>
            <a:r>
              <a:rPr lang="fr-FR" sz="2800" b="1" dirty="0"/>
              <a:t> for </a:t>
            </a:r>
            <a:r>
              <a:rPr lang="fr-FR" sz="2800" b="1" dirty="0" err="1"/>
              <a:t>consideration</a:t>
            </a:r>
            <a:r>
              <a:rPr lang="fr-FR" sz="2800" b="1" dirty="0"/>
              <a:t>     </a:t>
            </a:r>
          </a:p>
        </p:txBody>
      </p:sp>
      <p:sp>
        <p:nvSpPr>
          <p:cNvPr id="10" name="Espace réservé du texte 9">
            <a:extLst>
              <a:ext uri="{FF2B5EF4-FFF2-40B4-BE49-F238E27FC236}">
                <a16:creationId xmlns:a16="http://schemas.microsoft.com/office/drawing/2014/main" id="{C5FD104E-E849-482F-9760-5FDA7CF6E847}"/>
              </a:ext>
            </a:extLst>
          </p:cNvPr>
          <p:cNvSpPr>
            <a:spLocks noGrp="1"/>
          </p:cNvSpPr>
          <p:nvPr>
            <p:ph type="body" sz="quarter" idx="16"/>
          </p:nvPr>
        </p:nvSpPr>
        <p:spPr>
          <a:xfrm>
            <a:off x="171522" y="1066800"/>
            <a:ext cx="8743878" cy="4723466"/>
          </a:xfrm>
        </p:spPr>
        <p:txBody>
          <a:bodyPr/>
          <a:lstStyle/>
          <a:p>
            <a:endParaRPr lang="en-GB" sz="2000" b="0" dirty="0"/>
          </a:p>
          <a:p>
            <a:pPr marL="457200" indent="-457200">
              <a:buFont typeface="Wingdings" panose="05000000000000000000" pitchFamily="2" charset="2"/>
              <a:buChar char="ü"/>
            </a:pPr>
            <a:r>
              <a:rPr lang="en-US" sz="2400" b="0" dirty="0"/>
              <a:t>Financial cost</a:t>
            </a:r>
          </a:p>
          <a:p>
            <a:pPr marL="457200" indent="-457200">
              <a:buFont typeface="Wingdings" panose="05000000000000000000" pitchFamily="2" charset="2"/>
              <a:buChar char="ü"/>
            </a:pPr>
            <a:r>
              <a:rPr lang="en-US" sz="2400" b="0" dirty="0"/>
              <a:t>Culture</a:t>
            </a:r>
          </a:p>
          <a:p>
            <a:pPr marL="457200" indent="-457200">
              <a:buFont typeface="Wingdings" panose="05000000000000000000" pitchFamily="2" charset="2"/>
              <a:buChar char="ü"/>
            </a:pPr>
            <a:r>
              <a:rPr lang="en-US" sz="2400" b="0" dirty="0"/>
              <a:t>ICT infrastructure </a:t>
            </a:r>
          </a:p>
          <a:p>
            <a:pPr marL="457200" indent="-457200">
              <a:buFont typeface="Wingdings" panose="05000000000000000000" pitchFamily="2" charset="2"/>
              <a:buChar char="ü"/>
            </a:pPr>
            <a:r>
              <a:rPr lang="en-US" sz="2400" b="0" dirty="0"/>
              <a:t>Availability of digital devices</a:t>
            </a:r>
          </a:p>
          <a:p>
            <a:pPr marL="457200" indent="-457200">
              <a:buFont typeface="Wingdings" panose="05000000000000000000" pitchFamily="2" charset="2"/>
              <a:buChar char="ü"/>
            </a:pPr>
            <a:r>
              <a:rPr lang="en-US" sz="2400" b="0" dirty="0"/>
              <a:t>Availability of digital and non-digital teaching and learning resources</a:t>
            </a:r>
          </a:p>
          <a:p>
            <a:pPr marL="457200" indent="-457200">
              <a:buFont typeface="Wingdings" panose="05000000000000000000" pitchFamily="2" charset="2"/>
              <a:buChar char="ü"/>
            </a:pPr>
            <a:r>
              <a:rPr lang="en-US" sz="2400" b="0" dirty="0"/>
              <a:t>Capacity </a:t>
            </a:r>
          </a:p>
          <a:p>
            <a:pPr marL="457200" indent="-457200">
              <a:buFont typeface="Wingdings" panose="05000000000000000000" pitchFamily="2" charset="2"/>
              <a:buChar char="ü"/>
            </a:pPr>
            <a:r>
              <a:rPr lang="en-US" sz="2400" b="0" dirty="0"/>
              <a:t>Complementarity of different strategies </a:t>
            </a:r>
            <a:r>
              <a:rPr lang="en-GB" sz="2400" b="0" dirty="0"/>
              <a:t> </a:t>
            </a:r>
          </a:p>
          <a:p>
            <a:pPr marL="457200" indent="-457200">
              <a:buAutoNum type="arabicPeriod"/>
            </a:pPr>
            <a:endParaRPr lang="en-GB" sz="2000" b="0" dirty="0"/>
          </a:p>
          <a:p>
            <a:pPr algn="just"/>
            <a:endParaRPr lang="fr-FR" b="0" dirty="0"/>
          </a:p>
        </p:txBody>
      </p:sp>
    </p:spTree>
    <p:extLst>
      <p:ext uri="{BB962C8B-B14F-4D97-AF65-F5344CB8AC3E}">
        <p14:creationId xmlns:p14="http://schemas.microsoft.com/office/powerpoint/2010/main" val="601723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85B7613E-D7A8-4EF3-842A-E9733E29C373}"/>
              </a:ext>
            </a:extLst>
          </p:cNvPr>
          <p:cNvSpPr>
            <a:spLocks noGrp="1"/>
          </p:cNvSpPr>
          <p:nvPr>
            <p:ph type="ctrTitle"/>
          </p:nvPr>
        </p:nvSpPr>
        <p:spPr>
          <a:xfrm>
            <a:off x="381000" y="152400"/>
            <a:ext cx="2514600" cy="455408"/>
          </a:xfrm>
        </p:spPr>
        <p:txBody>
          <a:bodyPr/>
          <a:lstStyle/>
          <a:p>
            <a:r>
              <a:rPr lang="fr-FR" sz="2800" b="1" dirty="0" err="1"/>
              <a:t>Guiding</a:t>
            </a:r>
            <a:r>
              <a:rPr lang="fr-FR" sz="2800" b="1" dirty="0"/>
              <a:t> </a:t>
            </a:r>
            <a:r>
              <a:rPr lang="fr-FR" sz="2800" b="1" dirty="0" err="1"/>
              <a:t>Principle</a:t>
            </a:r>
            <a:endParaRPr lang="fr-FR" sz="2800" b="1" dirty="0"/>
          </a:p>
        </p:txBody>
      </p:sp>
      <p:sp>
        <p:nvSpPr>
          <p:cNvPr id="4" name="Rectangle 3"/>
          <p:cNvSpPr/>
          <p:nvPr/>
        </p:nvSpPr>
        <p:spPr>
          <a:xfrm>
            <a:off x="914400" y="1905000"/>
            <a:ext cx="7391400" cy="2092881"/>
          </a:xfrm>
          <a:prstGeom prst="rect">
            <a:avLst/>
          </a:prstGeom>
        </p:spPr>
        <p:txBody>
          <a:bodyPr wrap="square">
            <a:spAutoFit/>
          </a:bodyPr>
          <a:lstStyle/>
          <a:p>
            <a:endParaRPr lang="en-GB" dirty="0"/>
          </a:p>
          <a:p>
            <a:pPr lvl="0"/>
            <a:r>
              <a:rPr lang="en-GB" sz="2800" dirty="0"/>
              <a:t>Any decision regarding assessment, recognition and validation of learning during the period of school closures must be guided by concern for </a:t>
            </a:r>
            <a:r>
              <a:rPr lang="en-GB" sz="2800" b="1" dirty="0"/>
              <a:t>equity, fairness and inclusion.</a:t>
            </a:r>
          </a:p>
        </p:txBody>
      </p:sp>
    </p:spTree>
    <p:extLst>
      <p:ext uri="{BB962C8B-B14F-4D97-AF65-F5344CB8AC3E}">
        <p14:creationId xmlns:p14="http://schemas.microsoft.com/office/powerpoint/2010/main" val="18820689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1059" y="188438"/>
            <a:ext cx="8512645" cy="455408"/>
          </a:xfrm>
        </p:spPr>
        <p:txBody>
          <a:bodyPr/>
          <a:lstStyle/>
          <a:p>
            <a:r>
              <a:rPr lang="en-US" sz="2600" b="1" dirty="0"/>
              <a:t>Policy Recommendations</a:t>
            </a:r>
            <a:endParaRPr lang="en-GB" sz="2600" b="1" dirty="0"/>
          </a:p>
        </p:txBody>
      </p:sp>
      <p:sp>
        <p:nvSpPr>
          <p:cNvPr id="6" name="Content Placeholder 2"/>
          <p:cNvSpPr txBox="1">
            <a:spLocks/>
          </p:cNvSpPr>
          <p:nvPr/>
        </p:nvSpPr>
        <p:spPr>
          <a:xfrm>
            <a:off x="315670" y="947750"/>
            <a:ext cx="7726643" cy="4945708"/>
          </a:xfrm>
          <a:prstGeom prst="rect">
            <a:avLst/>
          </a:prstGeom>
        </p:spPr>
        <p:txBody>
          <a:bodyPr lIns="0" tIns="0" rIns="0" bIns="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spcBef>
                <a:spcPts val="0"/>
              </a:spcBef>
              <a:spcAft>
                <a:spcPts val="1400"/>
              </a:spcAft>
              <a:buFont typeface="Arial"/>
              <a:buNone/>
            </a:pPr>
            <a:endParaRPr lang="en-GB" sz="1800" dirty="0">
              <a:solidFill>
                <a:srgbClr val="262626"/>
              </a:solidFill>
            </a:endParaRPr>
          </a:p>
        </p:txBody>
      </p:sp>
      <p:sp>
        <p:nvSpPr>
          <p:cNvPr id="3" name="TextBox 2">
            <a:extLst>
              <a:ext uri="{FF2B5EF4-FFF2-40B4-BE49-F238E27FC236}">
                <a16:creationId xmlns:a16="http://schemas.microsoft.com/office/drawing/2014/main" id="{738F0E08-0796-469E-9240-683C088BD41D}"/>
              </a:ext>
            </a:extLst>
          </p:cNvPr>
          <p:cNvSpPr txBox="1"/>
          <p:nvPr/>
        </p:nvSpPr>
        <p:spPr>
          <a:xfrm>
            <a:off x="-801" y="1600200"/>
            <a:ext cx="9144000" cy="646331"/>
          </a:xfrm>
          <a:prstGeom prst="rect">
            <a:avLst/>
          </a:prstGeom>
          <a:noFill/>
        </p:spPr>
        <p:txBody>
          <a:bodyPr wrap="square" rtlCol="0">
            <a:spAutoFit/>
          </a:bodyPr>
          <a:lstStyle/>
          <a:p>
            <a:endParaRPr lang="en-US" b="1" dirty="0"/>
          </a:p>
          <a:p>
            <a:endParaRPr lang="en-US" b="1" dirty="0"/>
          </a:p>
        </p:txBody>
      </p:sp>
      <p:sp>
        <p:nvSpPr>
          <p:cNvPr id="7" name="TextBox 6">
            <a:extLst>
              <a:ext uri="{FF2B5EF4-FFF2-40B4-BE49-F238E27FC236}">
                <a16:creationId xmlns:a16="http://schemas.microsoft.com/office/drawing/2014/main" id="{738F0E08-0796-469E-9240-683C088BD41D}"/>
              </a:ext>
            </a:extLst>
          </p:cNvPr>
          <p:cNvSpPr txBox="1"/>
          <p:nvPr/>
        </p:nvSpPr>
        <p:spPr>
          <a:xfrm>
            <a:off x="151599" y="1752600"/>
            <a:ext cx="9144000" cy="646331"/>
          </a:xfrm>
          <a:prstGeom prst="rect">
            <a:avLst/>
          </a:prstGeom>
          <a:noFill/>
        </p:spPr>
        <p:txBody>
          <a:bodyPr wrap="square" rtlCol="0">
            <a:spAutoFit/>
          </a:bodyPr>
          <a:lstStyle/>
          <a:p>
            <a:endParaRPr lang="en-US" b="1" dirty="0"/>
          </a:p>
          <a:p>
            <a:endParaRPr lang="en-US" b="1" dirty="0"/>
          </a:p>
        </p:txBody>
      </p:sp>
      <p:sp>
        <p:nvSpPr>
          <p:cNvPr id="5" name="Rectangle 4"/>
          <p:cNvSpPr/>
          <p:nvPr/>
        </p:nvSpPr>
        <p:spPr>
          <a:xfrm>
            <a:off x="533400" y="762001"/>
            <a:ext cx="8305799" cy="5632311"/>
          </a:xfrm>
          <a:prstGeom prst="rect">
            <a:avLst/>
          </a:prstGeom>
        </p:spPr>
        <p:txBody>
          <a:bodyPr wrap="square">
            <a:spAutoFit/>
          </a:bodyPr>
          <a:lstStyle/>
          <a:p>
            <a:pPr marL="342900" indent="-342900">
              <a:buAutoNum type="arabicPeriod"/>
            </a:pPr>
            <a:r>
              <a:rPr lang="en-GB" sz="2000" b="1" dirty="0"/>
              <a:t>Alignment </a:t>
            </a:r>
          </a:p>
          <a:p>
            <a:r>
              <a:rPr lang="en-GB" sz="2000" dirty="0"/>
              <a:t>Ensuring alignment through coordination </a:t>
            </a:r>
          </a:p>
          <a:p>
            <a:endParaRPr lang="en-GB" sz="2000" dirty="0"/>
          </a:p>
          <a:p>
            <a:r>
              <a:rPr lang="en-GB" sz="2000" b="1" dirty="0"/>
              <a:t>2. Public communication </a:t>
            </a:r>
          </a:p>
          <a:p>
            <a:r>
              <a:rPr lang="en-GB" sz="2000" dirty="0"/>
              <a:t>Consulting social partners and ensuring buy-in</a:t>
            </a:r>
          </a:p>
          <a:p>
            <a:endParaRPr lang="en-GB" sz="2000" dirty="0"/>
          </a:p>
          <a:p>
            <a:r>
              <a:rPr lang="en-GB" sz="2000" b="1" dirty="0"/>
              <a:t>3. Combining multiple assessment modalities</a:t>
            </a:r>
          </a:p>
          <a:p>
            <a:r>
              <a:rPr lang="en-GB" sz="2000" dirty="0"/>
              <a:t>Combination of assessment modalities to ensure equity</a:t>
            </a:r>
          </a:p>
          <a:p>
            <a:endParaRPr lang="en-GB" sz="2000" dirty="0"/>
          </a:p>
          <a:p>
            <a:r>
              <a:rPr lang="en-GB" sz="2000" b="1" dirty="0"/>
              <a:t>4. On-site examinations </a:t>
            </a:r>
          </a:p>
          <a:p>
            <a:r>
              <a:rPr lang="en-GB" sz="2000" dirty="0"/>
              <a:t>Due considerations  given to sanitary measures in line with guidance provided by national health authorities </a:t>
            </a:r>
          </a:p>
          <a:p>
            <a:pPr marL="342900" indent="-342900">
              <a:buAutoNum type="arabicPeriod"/>
            </a:pPr>
            <a:endParaRPr lang="en-GB" sz="2000" dirty="0"/>
          </a:p>
          <a:p>
            <a:r>
              <a:rPr lang="en-GB" sz="2000" b="1" dirty="0"/>
              <a:t>5. On-line examinations</a:t>
            </a:r>
          </a:p>
          <a:p>
            <a:r>
              <a:rPr lang="en-GB" sz="2000" dirty="0"/>
              <a:t>Conditions to consider for on-line examinations</a:t>
            </a:r>
          </a:p>
          <a:p>
            <a:endParaRPr lang="en-GB" sz="2000" dirty="0"/>
          </a:p>
          <a:p>
            <a:r>
              <a:rPr lang="en-GB" sz="2000" b="1" dirty="0"/>
              <a:t>6. Differentiated approaches for TVET</a:t>
            </a:r>
          </a:p>
          <a:p>
            <a:r>
              <a:rPr lang="en-GB" sz="2000" dirty="0"/>
              <a:t>Multiple assessment modalities to address specificity of subsector </a:t>
            </a:r>
            <a:endParaRPr lang="fr-BE" sz="2000" dirty="0"/>
          </a:p>
        </p:txBody>
      </p:sp>
    </p:spTree>
    <p:extLst>
      <p:ext uri="{BB962C8B-B14F-4D97-AF65-F5344CB8AC3E}">
        <p14:creationId xmlns:p14="http://schemas.microsoft.com/office/powerpoint/2010/main" val="26425991"/>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3600">
            <a:solidFill>
              <a:schemeClr val="accent1">
                <a:lumMod val="7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2936</TotalTime>
  <Words>2120</Words>
  <Application>Microsoft Office PowerPoint</Application>
  <PresentationFormat>On-screen Show (4:3)</PresentationFormat>
  <Paragraphs>171</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Wingdings</vt:lpstr>
      <vt:lpstr>Thème Office</vt:lpstr>
      <vt:lpstr>PowerPoint Presentation</vt:lpstr>
      <vt:lpstr>Global challenges </vt:lpstr>
      <vt:lpstr>Connectivity: Households with ICT access</vt:lpstr>
      <vt:lpstr>Overview of Strategies by Region</vt:lpstr>
      <vt:lpstr>Lessons from past practices and current crisis   </vt:lpstr>
      <vt:lpstr>Common challenges    </vt:lpstr>
      <vt:lpstr>Important factors for consideration     </vt:lpstr>
      <vt:lpstr>Guiding Principle</vt:lpstr>
      <vt:lpstr>Policy Recommendations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Managing high-stakes exams and assessments during the Covid-19 pandemic                                                 K. El Hassan, PhD.                                                                                   AUB.</dc:title>
  <dc:creator>Karma El-Hassan</dc:creator>
  <cp:lastModifiedBy>Le Thu, Huong</cp:lastModifiedBy>
  <cp:revision>93</cp:revision>
  <cp:lastPrinted>2020-04-07T07:45:51Z</cp:lastPrinted>
  <dcterms:created xsi:type="dcterms:W3CDTF">2020-04-06T09:46:51Z</dcterms:created>
  <dcterms:modified xsi:type="dcterms:W3CDTF">2020-05-06T02:45:33Z</dcterms:modified>
</cp:coreProperties>
</file>